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5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1764EE-FD4A-415A-B669-6FFAA94452DE}" type="datetimeFigureOut">
              <a:rPr lang="pt-PT" smtClean="0"/>
              <a:pPr/>
              <a:t>11-06-2012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BD119C-7716-4459-814E-F96372BEDA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n&#234;s%20M.V\Desktop\Josh%20Groban%20%20%20You%20Are%20Loved%20(Don't%20Give%20Up)%20%5bOfficial%20Music%20Video%5d.mp3" TargetMode="Externa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tilizador\Desktop\2011-02-15 Fotos Unidade\foto das maos - Có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46" cy="68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973" y="476672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 </a:t>
            </a:r>
            <a:r>
              <a:rPr lang="pt-PT" b="1" dirty="0" smtClean="0">
                <a:solidFill>
                  <a:schemeClr val="bg1"/>
                </a:solidFill>
                <a:latin typeface="Agency FB" pitchFamily="34" charset="0"/>
              </a:rPr>
              <a:t>Somos o que Projetamos</a:t>
            </a:r>
            <a:endParaRPr lang="pt-PT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368752" cy="1800200"/>
          </a:xfrm>
        </p:spPr>
        <p:txBody>
          <a:bodyPr>
            <a:normAutofit/>
          </a:bodyPr>
          <a:lstStyle/>
          <a:p>
            <a:pPr algn="l"/>
            <a:endParaRPr lang="pt-PT" sz="1400" dirty="0" smtClean="0">
              <a:solidFill>
                <a:schemeClr val="tx1"/>
              </a:solidFill>
            </a:endParaRPr>
          </a:p>
          <a:p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Unidade da E.B 2,3 </a:t>
            </a:r>
            <a:r>
              <a:rPr lang="pt-PT" sz="2000" dirty="0" err="1" smtClean="0">
                <a:solidFill>
                  <a:schemeClr val="bg1"/>
                </a:solidFill>
                <a:latin typeface="Agency FB" pitchFamily="34" charset="0"/>
              </a:rPr>
              <a:t>Dr.João</a:t>
            </a:r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 das Regras</a:t>
            </a:r>
          </a:p>
          <a:p>
            <a:r>
              <a:rPr lang="pt-PT" sz="2000" b="1" dirty="0" err="1" smtClean="0">
                <a:solidFill>
                  <a:schemeClr val="bg1"/>
                </a:solidFill>
                <a:latin typeface="Agency FB" pitchFamily="34" charset="0"/>
              </a:rPr>
              <a:t>A</a:t>
            </a:r>
            <a:r>
              <a:rPr lang="pt-PT" sz="2000" dirty="0" err="1" smtClean="0">
                <a:solidFill>
                  <a:schemeClr val="bg1"/>
                </a:solidFill>
                <a:latin typeface="Agency FB" pitchFamily="34" charset="0"/>
              </a:rPr>
              <a:t>tividades</a:t>
            </a:r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 da </a:t>
            </a:r>
            <a:r>
              <a:rPr lang="pt-PT" sz="2000" b="1" dirty="0" smtClean="0">
                <a:solidFill>
                  <a:schemeClr val="bg1"/>
                </a:solidFill>
                <a:latin typeface="Agency FB" pitchFamily="34" charset="0"/>
              </a:rPr>
              <a:t>V</a:t>
            </a:r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ida </a:t>
            </a:r>
            <a:r>
              <a:rPr lang="pt-PT" sz="2000" b="1" dirty="0" smtClean="0">
                <a:solidFill>
                  <a:schemeClr val="bg1"/>
                </a:solidFill>
                <a:latin typeface="Agency FB" pitchFamily="34" charset="0"/>
              </a:rPr>
              <a:t>D</a:t>
            </a:r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iária</a:t>
            </a:r>
          </a:p>
          <a:p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Espaço "Estado de espírito e mãos a obra” </a:t>
            </a:r>
          </a:p>
          <a:p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Ano </a:t>
            </a:r>
            <a:r>
              <a:rPr lang="pt-PT" sz="2000" dirty="0" err="1" smtClean="0">
                <a:solidFill>
                  <a:schemeClr val="bg1"/>
                </a:solidFill>
                <a:latin typeface="Agency FB" pitchFamily="34" charset="0"/>
              </a:rPr>
              <a:t>Letivo</a:t>
            </a:r>
            <a:r>
              <a:rPr lang="pt-PT" sz="2000" dirty="0" smtClean="0">
                <a:solidFill>
                  <a:schemeClr val="bg1"/>
                </a:solidFill>
                <a:latin typeface="Agency FB" pitchFamily="34" charset="0"/>
              </a:rPr>
              <a:t> 2011/2012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pt-PT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5" name="Josh Groban   You Are Loved (Don't Give Up) [Official Music Vide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31741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Língua Portuguesa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28" name="Picture 4" descr="D:\Fotografias Escola\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8823">
            <a:off x="3529616" y="2110689"/>
            <a:ext cx="2367233" cy="1775425"/>
          </a:xfrm>
          <a:prstGeom prst="rect">
            <a:avLst/>
          </a:prstGeom>
          <a:noFill/>
        </p:spPr>
      </p:pic>
      <p:pic>
        <p:nvPicPr>
          <p:cNvPr id="1030" name="Picture 6" descr="D:\Fotografias Escola\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2016224" cy="1512168"/>
          </a:xfrm>
          <a:prstGeom prst="rect">
            <a:avLst/>
          </a:prstGeom>
          <a:noFill/>
        </p:spPr>
      </p:pic>
      <p:pic>
        <p:nvPicPr>
          <p:cNvPr id="6" name="Imagem 5" descr="C:\Users\mergulhao\Desktop\fotos 1 junho\P6010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160240" cy="1662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25788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Matemática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3" name="Imagem 2" descr="C:\Users\mergulhao\Desktop\fotos 1 junho\P6010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9523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mergulhao\Desktop\fotos 1 junho\P6010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808312" cy="20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460098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Dias Festivos</a:t>
            </a:r>
            <a:r>
              <a:rPr lang="pt-PT" b="1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pt-PT" b="1" dirty="0" smtClean="0">
                <a:solidFill>
                  <a:schemeClr val="bg1"/>
                </a:solidFill>
                <a:latin typeface="Agency FB" pitchFamily="34" charset="0"/>
              </a:rPr>
            </a:br>
            <a:endParaRPr lang="pt-PT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3074" name="Picture 2" descr="C:\Users\Utilizador\Desktop\2011-01-24 Fotos Unidade\IMG_1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2034622" cy="15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ilizador\Desktop\2011-01-24 Fotos Unidade\IMG_1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273">
            <a:off x="5352194" y="4011002"/>
            <a:ext cx="2448272" cy="18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tilizador\Desktop\2011-01-24 Fotos Unidade\IMG_1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800200" cy="13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tilizador\Desktop\2011-01-24 Fotos Unidade\IMG_1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1960353" cy="14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tilizador\Desktop\2011-01-24 Fotos Unidade\IMG_11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5350">
            <a:off x="3653171" y="2223811"/>
            <a:ext cx="2025055" cy="15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980949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tilizador\Desktop\2011-01-24 Fotos Unidade\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44824"/>
            <a:ext cx="2544283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ilizador\Desktop\2011-01-24 Fotos Unidade\IMG_1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08726"/>
            <a:ext cx="2736304" cy="19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Dias festivos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4098" name="Picture 2" descr="C:\Users\Utilizador\Desktop\2011-01-24 Fotos Unidade\IMG_1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73630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tilizador\Desktop\2011-01-24 Fotos Unidade\fg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7"/>
            <a:ext cx="2520280" cy="1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37580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Espaço Lazer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5123" name="Picture 3" descr="C:\Users\Utilizador\Desktop\2011-01-24 Fotos Unidade\dxv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573251" cy="19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tilizador\Desktop\2011-01-24 Fotos Unidade\IMG_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0273">
            <a:off x="1750899" y="4262724"/>
            <a:ext cx="2189171" cy="16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tilizador\Desktop\2011-01-24 Fotos Unidade\IMG_0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2526275" cy="18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tilizador\Desktop\2011-01-24 Fotos Unidade\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6980">
            <a:off x="5099957" y="4210008"/>
            <a:ext cx="2251125" cy="16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52991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115616" y="134076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t-PT" sz="2000" dirty="0" smtClean="0">
                <a:latin typeface="Monotype Corsiva" pitchFamily="66" charset="0"/>
              </a:rPr>
              <a:t>“</a:t>
            </a:r>
            <a:r>
              <a:rPr lang="pt-PT" dirty="0" smtClean="0">
                <a:latin typeface="Monotype Corsiva" pitchFamily="66" charset="0"/>
              </a:rPr>
              <a:t>Inclusão é sair das escolas dos diferentes e promover a escola das diferenças" </a:t>
            </a:r>
            <a:r>
              <a:rPr lang="pt-PT" sz="1400" dirty="0" smtClean="0">
                <a:latin typeface="Monotype Corsiva" pitchFamily="66" charset="0"/>
              </a:rPr>
              <a:t>(</a:t>
            </a:r>
            <a:r>
              <a:rPr lang="pt-PT" sz="1400" dirty="0" err="1" smtClean="0">
                <a:latin typeface="Monotype Corsiva" pitchFamily="66" charset="0"/>
              </a:rPr>
              <a:t>Mantoan</a:t>
            </a:r>
            <a:r>
              <a:rPr lang="pt-PT" sz="1400" dirty="0" smtClean="0">
                <a:latin typeface="Monotype Corsiva" pitchFamily="66" charset="0"/>
              </a:rPr>
              <a:t>)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979712" y="2780928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dirty="0" smtClean="0">
                <a:latin typeface="Monotype Corsiva" pitchFamily="66" charset="0"/>
              </a:rPr>
              <a:t>“Somos diferentes, mas não queremos ser transformados em desiguais. As nossas vidas só precisam de ser acrescidas de recursos especiais". </a:t>
            </a:r>
            <a:r>
              <a:rPr lang="pt-PT" sz="1200" dirty="0" smtClean="0">
                <a:latin typeface="Monotype Corsiva" pitchFamily="66" charset="0"/>
              </a:rPr>
              <a:t>(Peça de teatro: Vozes da </a:t>
            </a:r>
            <a:r>
              <a:rPr lang="pt-PT" sz="1200" dirty="0" err="1" smtClean="0">
                <a:latin typeface="Monotype Corsiva" pitchFamily="66" charset="0"/>
              </a:rPr>
              <a:t>Consciência,BH</a:t>
            </a:r>
            <a:r>
              <a:rPr lang="pt-PT" sz="1200" dirty="0" smtClean="0">
                <a:latin typeface="Monotype Corsiva" pitchFamily="66" charset="0"/>
              </a:rPr>
              <a:t>) 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401616" y="458112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latin typeface="Monotype Corsiva" pitchFamily="66" charset="0"/>
                <a:ea typeface="Times New Roman"/>
                <a:cs typeface="Times New Roman"/>
              </a:rPr>
              <a:t>“Nada </a:t>
            </a:r>
            <a:r>
              <a:rPr lang="pt-PT" dirty="0">
                <a:latin typeface="Monotype Corsiva" pitchFamily="66" charset="0"/>
                <a:ea typeface="Times New Roman"/>
                <a:cs typeface="Times New Roman"/>
              </a:rPr>
              <a:t>é mais deficiente que o preconceito</a:t>
            </a:r>
            <a:br>
              <a:rPr lang="pt-PT" dirty="0">
                <a:latin typeface="Monotype Corsiva" pitchFamily="66" charset="0"/>
                <a:ea typeface="Times New Roman"/>
                <a:cs typeface="Times New Roman"/>
              </a:rPr>
            </a:br>
            <a:r>
              <a:rPr lang="pt-PT" dirty="0">
                <a:latin typeface="Monotype Corsiva" pitchFamily="66" charset="0"/>
                <a:ea typeface="Times New Roman"/>
                <a:cs typeface="Times New Roman"/>
              </a:rPr>
              <a:t>e nada mais eficiente que o </a:t>
            </a:r>
            <a:r>
              <a:rPr lang="pt-PT" dirty="0" smtClean="0">
                <a:latin typeface="Monotype Corsiva" pitchFamily="66" charset="0"/>
                <a:ea typeface="Times New Roman"/>
                <a:cs typeface="Times New Roman"/>
              </a:rPr>
              <a:t>amor”  </a:t>
            </a:r>
            <a:r>
              <a:rPr lang="pt-PT" sz="1200" dirty="0" smtClean="0">
                <a:latin typeface="Monotype Corsiva" pitchFamily="66" charset="0"/>
                <a:ea typeface="Times New Roman"/>
                <a:cs typeface="Times New Roman"/>
              </a:rPr>
              <a:t>(</a:t>
            </a:r>
            <a:r>
              <a:rPr lang="pt-PT" sz="1200" dirty="0" err="1" smtClean="0">
                <a:latin typeface="Monotype Corsiva" pitchFamily="66" charset="0"/>
                <a:ea typeface="Times New Roman"/>
                <a:cs typeface="Times New Roman"/>
              </a:rPr>
              <a:t>Val</a:t>
            </a:r>
            <a:r>
              <a:rPr lang="pt-PT" sz="1200" dirty="0" smtClean="0">
                <a:latin typeface="Monotype Corsiva" pitchFamily="66" charset="0"/>
                <a:ea typeface="Times New Roman"/>
                <a:cs typeface="Times New Roman"/>
              </a:rPr>
              <a:t> Marque)</a:t>
            </a:r>
            <a:endParaRPr lang="pt-PT" sz="1200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dirty="0" smtClean="0">
                <a:latin typeface="Monotype Corsiva" pitchFamily="66" charset="0"/>
              </a:rPr>
              <a:t>Boas Férias! Bem hajam…</a:t>
            </a:r>
            <a:endParaRPr lang="pt-PT" dirty="0">
              <a:latin typeface="Monotype Corsiva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245" y="2204864"/>
            <a:ext cx="3401510" cy="223492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88379" y="489713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Monotype Corsiva" pitchFamily="66" charset="0"/>
              </a:rPr>
              <a:t>Ano </a:t>
            </a:r>
            <a:r>
              <a:rPr lang="pt-PT" dirty="0" err="1" smtClean="0">
                <a:latin typeface="Monotype Corsiva" pitchFamily="66" charset="0"/>
              </a:rPr>
              <a:t>Letivo</a:t>
            </a:r>
            <a:r>
              <a:rPr lang="pt-PT" dirty="0" smtClean="0">
                <a:latin typeface="Monotype Corsiva" pitchFamily="66" charset="0"/>
              </a:rPr>
              <a:t> 2011/2012</a:t>
            </a:r>
          </a:p>
        </p:txBody>
      </p:sp>
    </p:spTree>
    <p:extLst>
      <p:ext uri="{BB962C8B-B14F-4D97-AF65-F5344CB8AC3E}">
        <p14:creationId xmlns:p14="http://schemas.microsoft.com/office/powerpoint/2010/main" xmlns="" val="2011906022"/>
      </p:ext>
    </p:extLst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Quem somos?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75656" y="2204864"/>
            <a:ext cx="3672407" cy="3096344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Uma equipa que acredita que há várias formas de </a:t>
            </a:r>
            <a:r>
              <a:rPr lang="pt-PT" dirty="0" smtClean="0"/>
              <a:t>aprender;</a:t>
            </a:r>
            <a:endParaRPr lang="pt-PT" dirty="0" smtClean="0"/>
          </a:p>
          <a:p>
            <a:r>
              <a:rPr lang="pt-PT" dirty="0" smtClean="0"/>
              <a:t>Um grupo de jovens que quer partilhar algumas </a:t>
            </a:r>
            <a:r>
              <a:rPr lang="pt-PT" dirty="0" smtClean="0"/>
              <a:t>experiências;</a:t>
            </a:r>
            <a:endParaRPr lang="pt-PT" dirty="0" smtClean="0"/>
          </a:p>
          <a:p>
            <a:r>
              <a:rPr lang="pt-PT" dirty="0" smtClean="0"/>
              <a:t>Usamos </a:t>
            </a:r>
            <a:r>
              <a:rPr lang="pt-PT" dirty="0" smtClean="0"/>
              <a:t>os currículos </a:t>
            </a:r>
            <a:r>
              <a:rPr lang="pt-PT" dirty="0" smtClean="0"/>
              <a:t>funcionais;</a:t>
            </a:r>
            <a:endParaRPr lang="pt-PT" dirty="0" smtClean="0"/>
          </a:p>
          <a:p>
            <a:r>
              <a:rPr lang="pt-PT" dirty="0" smtClean="0"/>
              <a:t>O que </a:t>
            </a:r>
            <a:r>
              <a:rPr lang="pt-PT" dirty="0" smtClean="0"/>
              <a:t>fazemos….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4" name="Imagem 3" descr="ensino_espec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36912"/>
            <a:ext cx="1594456" cy="148478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Seta para baixo 4"/>
          <p:cNvSpPr/>
          <p:nvPr/>
        </p:nvSpPr>
        <p:spPr>
          <a:xfrm>
            <a:off x="5148064" y="45811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4160820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Culinária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2055" name="Picture 7" descr="C:\Users\Utilizador\Desktop\2011-01-24 Fotos Unidade\Fotos Unidade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390326" cy="17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ilizador\Desktop\2011-01-24 Fotos Unidade\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2415807" cy="18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tilizador\Desktop\2011-01-24 Fotos Unidade\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486851" cy="18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799635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Utilizador\Desktop\2011-01-24 Fotos Unidade\Foto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1081">
            <a:off x="1367014" y="231542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Treino Social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2050" name="Picture 2" descr="E:\Fotos Unidade\Foto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6005">
            <a:off x="4795115" y="2913347"/>
            <a:ext cx="327191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65004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Agricultura/Experiências de C.N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3076" name="Picture 4" descr="C:\Users\Utilizador\Desktop\2011-01-24 Fotos Unidade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085466" cy="23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tilizador\Desktop\2011-01-24 Fotos Unidade\IMG_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283112" cy="17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71235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Costura/ artesanato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5123" name="Picture 3" descr="C:\Users\Utilizador\Desktop\2011-01-24 Fotos Unidade\fh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6999">
            <a:off x="1338414" y="2065714"/>
            <a:ext cx="1819215" cy="13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tilizador\Desktop\2011-01-24 Fotos Unidade\ygt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796">
            <a:off x="5720663" y="1972100"/>
            <a:ext cx="2280379" cy="17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ergulhao\Desktop\fotografias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2592288" cy="17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rgulhao\Desktop\fotografias\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2287291" cy="17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287865"/>
      </p:ext>
    </p:ext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</p:spPr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Área Sensorial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403648" y="2132856"/>
            <a:ext cx="3538736" cy="100811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t-PT" sz="1400" b="1" dirty="0" smtClean="0"/>
              <a:t>Musicoterapia</a:t>
            </a:r>
          </a:p>
          <a:p>
            <a:pPr>
              <a:buFont typeface="Courier New" pitchFamily="49" charset="0"/>
              <a:buChar char="o"/>
            </a:pPr>
            <a:r>
              <a:rPr lang="pt-PT" sz="1400" b="1" dirty="0" smtClean="0"/>
              <a:t>Psicomotricidade</a:t>
            </a:r>
          </a:p>
          <a:p>
            <a:pPr>
              <a:buFont typeface="Courier New" pitchFamily="49" charset="0"/>
              <a:buChar char="o"/>
            </a:pPr>
            <a:r>
              <a:rPr lang="pt-PT" sz="1400" b="1" dirty="0" smtClean="0"/>
              <a:t>Relaxamento/estimulação sensorial</a:t>
            </a:r>
          </a:p>
        </p:txBody>
      </p:sp>
      <p:pic>
        <p:nvPicPr>
          <p:cNvPr id="4103" name="Picture 7" descr="C:\Users\Utilizador\Desktop\2011-01-24 Fotos Unidade\Foto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446234" cy="1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tilizador\Desktop\2011-01-24 Fotos Unidade\Foto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Fotos Unidade\fedvec 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333289" cy="18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239953" cy="16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183662"/>
      </p:ext>
    </p:extLst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A colaboração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</a:br>
            <a:r>
              <a:rPr lang="pt-PT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Partilha de saberes</a:t>
            </a:r>
            <a:endParaRPr lang="pt-PT" sz="3100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6146" name="Picture 2" descr="C:\Users\Utilizador\Desktop\2011-01-24 Fotos Unidade\IMG_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tilizador\Desktop\2011-01-24 Fotos Unidade\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4239">
            <a:off x="5120410" y="3878774"/>
            <a:ext cx="2575362" cy="19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tilizador\Desktop\2011-01-24 Fotos Unidade\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1807277" cy="13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Fotos Unidade\Foto 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6162">
            <a:off x="1437452" y="213489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4032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t>Os voluntários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7170" name="Picture 2" descr="C:\Users\Utilizador\Desktop\2011-01-24 Fotos Unidade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484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otografias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103893" cy="232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021552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345</TotalTime>
  <Words>158</Words>
  <Application>Microsoft Office PowerPoint</Application>
  <PresentationFormat>Apresentação no Ecrã (4:3)</PresentationFormat>
  <Paragraphs>32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Alfinete</vt:lpstr>
      <vt:lpstr> Somos o que Projetamos</vt:lpstr>
      <vt:lpstr>Quem somos?</vt:lpstr>
      <vt:lpstr>Culinária</vt:lpstr>
      <vt:lpstr>Treino Social</vt:lpstr>
      <vt:lpstr>Agricultura/Experiências de C.N</vt:lpstr>
      <vt:lpstr>Costura/ artesanato</vt:lpstr>
      <vt:lpstr>Área Sensorial</vt:lpstr>
      <vt:lpstr>A colaboração Partilha de saberes</vt:lpstr>
      <vt:lpstr>Os voluntários</vt:lpstr>
      <vt:lpstr>Língua Portuguesa</vt:lpstr>
      <vt:lpstr>Matemática</vt:lpstr>
      <vt:lpstr>Dias Festivos </vt:lpstr>
      <vt:lpstr>Dias festivos</vt:lpstr>
      <vt:lpstr>Espaço Lazer</vt:lpstr>
      <vt:lpstr>Diapositivo 15</vt:lpstr>
      <vt:lpstr>Boas Férias! Bem hajam…</vt:lpstr>
    </vt:vector>
  </TitlesOfParts>
  <Company>M. E. - GEPE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somos o que projetamos</dc:title>
  <dc:creator>Utilizador</dc:creator>
  <cp:lastModifiedBy>Inês M.V</cp:lastModifiedBy>
  <cp:revision>40</cp:revision>
  <dcterms:created xsi:type="dcterms:W3CDTF">2012-05-31T08:45:11Z</dcterms:created>
  <dcterms:modified xsi:type="dcterms:W3CDTF">2012-06-11T18:38:29Z</dcterms:modified>
</cp:coreProperties>
</file>