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3" r:id="rId1"/>
  </p:sldMasterIdLst>
  <p:sldIdLst>
    <p:sldId id="256" r:id="rId2"/>
    <p:sldId id="257" r:id="rId3"/>
    <p:sldId id="258" r:id="rId4"/>
    <p:sldId id="260" r:id="rId5"/>
    <p:sldId id="268" r:id="rId6"/>
    <p:sldId id="271" r:id="rId7"/>
    <p:sldId id="274" r:id="rId8"/>
    <p:sldId id="275" r:id="rId9"/>
    <p:sldId id="276" r:id="rId10"/>
    <p:sldId id="278" r:id="rId11"/>
    <p:sldId id="279" r:id="rId12"/>
    <p:sldId id="280" r:id="rId13"/>
    <p:sldId id="281" r:id="rId14"/>
    <p:sldId id="282" r:id="rId15"/>
    <p:sldId id="272" r:id="rId16"/>
    <p:sldId id="273" r:id="rId17"/>
    <p:sldId id="261" r:id="rId18"/>
    <p:sldId id="284" r:id="rId19"/>
    <p:sldId id="285" r:id="rId20"/>
    <p:sldId id="270" r:id="rId21"/>
  </p:sldIdLst>
  <p:sldSz cx="12192000" cy="6858000"/>
  <p:notesSz cx="6858000" cy="9144000"/>
  <p:defaultTextStyle>
    <a:defPPr>
      <a:defRPr lang="pt-P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uno Almeida" initials="NA" lastIdx="1" clrIdx="0">
    <p:extLst>
      <p:ext uri="{19B8F6BF-5375-455C-9EA6-DF929625EA0E}">
        <p15:presenceInfo xmlns="" xmlns:p15="http://schemas.microsoft.com/office/powerpoint/2012/main" userId="ad8425539f1e8277"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882" autoAdjust="0"/>
    <p:restoredTop sz="94660"/>
  </p:normalViewPr>
  <p:slideViewPr>
    <p:cSldViewPr snapToGrid="0">
      <p:cViewPr varScale="1">
        <p:scale>
          <a:sx n="88" d="100"/>
          <a:sy n="88" d="100"/>
        </p:scale>
        <p:origin x="-282" y="-96"/>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o de título">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pt-PT"/>
              <a:t>Clique para editar o estilo</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PT"/>
              <a:t>Faça clique para editar o estilo</a:t>
            </a:r>
            <a:endParaRPr lang="en-US" dirty="0"/>
          </a:p>
        </p:txBody>
      </p:sp>
      <p:sp>
        <p:nvSpPr>
          <p:cNvPr id="4" name="Date Placeholder 3"/>
          <p:cNvSpPr>
            <a:spLocks noGrp="1"/>
          </p:cNvSpPr>
          <p:nvPr>
            <p:ph type="dt" sz="half" idx="10"/>
          </p:nvPr>
        </p:nvSpPr>
        <p:spPr/>
        <p:txBody>
          <a:bodyPr/>
          <a:lstStyle/>
          <a:p>
            <a:fld id="{16CB4F09-F1FF-4996-B0C9-6BA3D7213702}" type="datetimeFigureOut">
              <a:rPr lang="pt-PT" smtClean="0"/>
              <a:pPr/>
              <a:t>02/07/2017</a:t>
            </a:fld>
            <a:endParaRPr lang="pt-PT"/>
          </a:p>
        </p:txBody>
      </p:sp>
      <p:sp>
        <p:nvSpPr>
          <p:cNvPr id="5" name="Footer Placeholder 4"/>
          <p:cNvSpPr>
            <a:spLocks noGrp="1"/>
          </p:cNvSpPr>
          <p:nvPr>
            <p:ph type="ftr" sz="quarter" idx="11"/>
          </p:nvPr>
        </p:nvSpPr>
        <p:spPr/>
        <p:txBody>
          <a:bodyPr/>
          <a:lstStyle/>
          <a:p>
            <a:endParaRPr lang="pt-PT"/>
          </a:p>
        </p:txBody>
      </p:sp>
      <p:sp>
        <p:nvSpPr>
          <p:cNvPr id="6" name="Slide Number Placeholder 5"/>
          <p:cNvSpPr>
            <a:spLocks noGrp="1"/>
          </p:cNvSpPr>
          <p:nvPr>
            <p:ph type="sldNum" sz="quarter" idx="12"/>
          </p:nvPr>
        </p:nvSpPr>
        <p:spPr/>
        <p:txBody>
          <a:bodyPr/>
          <a:lstStyle/>
          <a:p>
            <a:fld id="{EDDE69A6-7237-42B8-A390-51E436093E9C}" type="slidenum">
              <a:rPr lang="pt-PT" smtClean="0"/>
              <a:pPr/>
              <a:t>‹nº›</a:t>
            </a:fld>
            <a:endParaRPr lang="pt-PT"/>
          </a:p>
        </p:txBody>
      </p:sp>
    </p:spTree>
    <p:extLst>
      <p:ext uri="{BB962C8B-B14F-4D97-AF65-F5344CB8AC3E}">
        <p14:creationId xmlns="" xmlns:p14="http://schemas.microsoft.com/office/powerpoint/2010/main" val="251152372"/>
      </p:ext>
    </p:extLst>
  </p:cSld>
  <p:clrMapOvr>
    <a:masterClrMapping/>
  </p:clrMapOvr>
  <p:transition spd="slow">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e Legenda">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pt-PT"/>
              <a:t>Clique para editar o estilo</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PT"/>
              <a:t>Clique para editar os estilos</a:t>
            </a:r>
          </a:p>
        </p:txBody>
      </p:sp>
      <p:sp>
        <p:nvSpPr>
          <p:cNvPr id="4" name="Date Placeholder 3"/>
          <p:cNvSpPr>
            <a:spLocks noGrp="1"/>
          </p:cNvSpPr>
          <p:nvPr>
            <p:ph type="dt" sz="half" idx="10"/>
          </p:nvPr>
        </p:nvSpPr>
        <p:spPr/>
        <p:txBody>
          <a:bodyPr/>
          <a:lstStyle/>
          <a:p>
            <a:fld id="{16CB4F09-F1FF-4996-B0C9-6BA3D7213702}" type="datetimeFigureOut">
              <a:rPr lang="pt-PT" smtClean="0"/>
              <a:pPr/>
              <a:t>02/07/2017</a:t>
            </a:fld>
            <a:endParaRPr lang="pt-PT"/>
          </a:p>
        </p:txBody>
      </p:sp>
      <p:sp>
        <p:nvSpPr>
          <p:cNvPr id="5" name="Footer Placeholder 4"/>
          <p:cNvSpPr>
            <a:spLocks noGrp="1"/>
          </p:cNvSpPr>
          <p:nvPr>
            <p:ph type="ftr" sz="quarter" idx="11"/>
          </p:nvPr>
        </p:nvSpPr>
        <p:spPr/>
        <p:txBody>
          <a:bodyPr/>
          <a:lstStyle/>
          <a:p>
            <a:endParaRPr lang="pt-PT"/>
          </a:p>
        </p:txBody>
      </p:sp>
      <p:sp>
        <p:nvSpPr>
          <p:cNvPr id="6" name="Slide Number Placeholder 5"/>
          <p:cNvSpPr>
            <a:spLocks noGrp="1"/>
          </p:cNvSpPr>
          <p:nvPr>
            <p:ph type="sldNum" sz="quarter" idx="12"/>
          </p:nvPr>
        </p:nvSpPr>
        <p:spPr/>
        <p:txBody>
          <a:bodyPr/>
          <a:lstStyle/>
          <a:p>
            <a:fld id="{EDDE69A6-7237-42B8-A390-51E436093E9C}" type="slidenum">
              <a:rPr lang="pt-PT" smtClean="0"/>
              <a:pPr/>
              <a:t>‹nº›</a:t>
            </a:fld>
            <a:endParaRPr lang="pt-PT"/>
          </a:p>
        </p:txBody>
      </p:sp>
    </p:spTree>
    <p:extLst>
      <p:ext uri="{BB962C8B-B14F-4D97-AF65-F5344CB8AC3E}">
        <p14:creationId xmlns="" xmlns:p14="http://schemas.microsoft.com/office/powerpoint/2010/main" val="2908379911"/>
      </p:ext>
    </p:extLst>
  </p:cSld>
  <p:clrMapOvr>
    <a:masterClrMapping/>
  </p:clrMapOvr>
  <p:transition spd="slow">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çã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pt-PT"/>
              <a:t>Clique para editar o estilo</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PT"/>
              <a:t>Clique para editar os estilos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PT"/>
              <a:t>Clique para editar os estilos</a:t>
            </a:r>
          </a:p>
        </p:txBody>
      </p:sp>
      <p:sp>
        <p:nvSpPr>
          <p:cNvPr id="4" name="Date Placeholder 3"/>
          <p:cNvSpPr>
            <a:spLocks noGrp="1"/>
          </p:cNvSpPr>
          <p:nvPr>
            <p:ph type="dt" sz="half" idx="10"/>
          </p:nvPr>
        </p:nvSpPr>
        <p:spPr/>
        <p:txBody>
          <a:bodyPr/>
          <a:lstStyle/>
          <a:p>
            <a:fld id="{16CB4F09-F1FF-4996-B0C9-6BA3D7213702}" type="datetimeFigureOut">
              <a:rPr lang="pt-PT" smtClean="0"/>
              <a:pPr/>
              <a:t>02/07/2017</a:t>
            </a:fld>
            <a:endParaRPr lang="pt-PT"/>
          </a:p>
        </p:txBody>
      </p:sp>
      <p:sp>
        <p:nvSpPr>
          <p:cNvPr id="5" name="Footer Placeholder 4"/>
          <p:cNvSpPr>
            <a:spLocks noGrp="1"/>
          </p:cNvSpPr>
          <p:nvPr>
            <p:ph type="ftr" sz="quarter" idx="11"/>
          </p:nvPr>
        </p:nvSpPr>
        <p:spPr/>
        <p:txBody>
          <a:bodyPr/>
          <a:lstStyle/>
          <a:p>
            <a:endParaRPr lang="pt-PT"/>
          </a:p>
        </p:txBody>
      </p:sp>
      <p:sp>
        <p:nvSpPr>
          <p:cNvPr id="6" name="Slide Number Placeholder 5"/>
          <p:cNvSpPr>
            <a:spLocks noGrp="1"/>
          </p:cNvSpPr>
          <p:nvPr>
            <p:ph type="sldNum" sz="quarter" idx="12"/>
          </p:nvPr>
        </p:nvSpPr>
        <p:spPr/>
        <p:txBody>
          <a:bodyPr/>
          <a:lstStyle/>
          <a:p>
            <a:fld id="{EDDE69A6-7237-42B8-A390-51E436093E9C}" type="slidenum">
              <a:rPr lang="pt-PT" smtClean="0"/>
              <a:pPr/>
              <a:t>‹nº›</a:t>
            </a:fld>
            <a:endParaRPr lang="pt-PT"/>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 xmlns:p14="http://schemas.microsoft.com/office/powerpoint/2010/main" val="1747205878"/>
      </p:ext>
    </p:extLst>
  </p:cSld>
  <p:clrMapOvr>
    <a:masterClrMapping/>
  </p:clrMapOvr>
  <p:transition spd="slow">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ão de Nom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pt-PT"/>
              <a:t>Clique para editar o estilo</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PT"/>
              <a:t>Clique para editar os estilos</a:t>
            </a:r>
          </a:p>
        </p:txBody>
      </p:sp>
      <p:sp>
        <p:nvSpPr>
          <p:cNvPr id="4" name="Date Placeholder 3"/>
          <p:cNvSpPr>
            <a:spLocks noGrp="1"/>
          </p:cNvSpPr>
          <p:nvPr>
            <p:ph type="dt" sz="half" idx="10"/>
          </p:nvPr>
        </p:nvSpPr>
        <p:spPr/>
        <p:txBody>
          <a:bodyPr/>
          <a:lstStyle/>
          <a:p>
            <a:fld id="{16CB4F09-F1FF-4996-B0C9-6BA3D7213702}" type="datetimeFigureOut">
              <a:rPr lang="pt-PT" smtClean="0"/>
              <a:pPr/>
              <a:t>02/07/2017</a:t>
            </a:fld>
            <a:endParaRPr lang="pt-PT"/>
          </a:p>
        </p:txBody>
      </p:sp>
      <p:sp>
        <p:nvSpPr>
          <p:cNvPr id="5" name="Footer Placeholder 4"/>
          <p:cNvSpPr>
            <a:spLocks noGrp="1"/>
          </p:cNvSpPr>
          <p:nvPr>
            <p:ph type="ftr" sz="quarter" idx="11"/>
          </p:nvPr>
        </p:nvSpPr>
        <p:spPr/>
        <p:txBody>
          <a:bodyPr/>
          <a:lstStyle/>
          <a:p>
            <a:endParaRPr lang="pt-PT"/>
          </a:p>
        </p:txBody>
      </p:sp>
      <p:sp>
        <p:nvSpPr>
          <p:cNvPr id="6" name="Slide Number Placeholder 5"/>
          <p:cNvSpPr>
            <a:spLocks noGrp="1"/>
          </p:cNvSpPr>
          <p:nvPr>
            <p:ph type="sldNum" sz="quarter" idx="12"/>
          </p:nvPr>
        </p:nvSpPr>
        <p:spPr/>
        <p:txBody>
          <a:bodyPr/>
          <a:lstStyle/>
          <a:p>
            <a:fld id="{EDDE69A6-7237-42B8-A390-51E436093E9C}" type="slidenum">
              <a:rPr lang="pt-PT" smtClean="0"/>
              <a:pPr/>
              <a:t>‹nº›</a:t>
            </a:fld>
            <a:endParaRPr lang="pt-PT"/>
          </a:p>
        </p:txBody>
      </p:sp>
    </p:spTree>
    <p:extLst>
      <p:ext uri="{BB962C8B-B14F-4D97-AF65-F5344CB8AC3E}">
        <p14:creationId xmlns="" xmlns:p14="http://schemas.microsoft.com/office/powerpoint/2010/main" val="406948384"/>
      </p:ext>
    </p:extLst>
  </p:cSld>
  <p:clrMapOvr>
    <a:masterClrMapping/>
  </p:clrMapOvr>
  <p:transition spd="slow">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ão de Nome com Citação">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pt-PT"/>
              <a:t>Clique para editar o estilo</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PT"/>
              <a:t>Clique para editar os estilos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PT"/>
              <a:t>Clique para editar os estilos</a:t>
            </a:r>
          </a:p>
        </p:txBody>
      </p:sp>
      <p:sp>
        <p:nvSpPr>
          <p:cNvPr id="4" name="Date Placeholder 3"/>
          <p:cNvSpPr>
            <a:spLocks noGrp="1"/>
          </p:cNvSpPr>
          <p:nvPr>
            <p:ph type="dt" sz="half" idx="10"/>
          </p:nvPr>
        </p:nvSpPr>
        <p:spPr/>
        <p:txBody>
          <a:bodyPr/>
          <a:lstStyle/>
          <a:p>
            <a:fld id="{16CB4F09-F1FF-4996-B0C9-6BA3D7213702}" type="datetimeFigureOut">
              <a:rPr lang="pt-PT" smtClean="0"/>
              <a:pPr/>
              <a:t>02/07/2017</a:t>
            </a:fld>
            <a:endParaRPr lang="pt-PT"/>
          </a:p>
        </p:txBody>
      </p:sp>
      <p:sp>
        <p:nvSpPr>
          <p:cNvPr id="5" name="Footer Placeholder 4"/>
          <p:cNvSpPr>
            <a:spLocks noGrp="1"/>
          </p:cNvSpPr>
          <p:nvPr>
            <p:ph type="ftr" sz="quarter" idx="11"/>
          </p:nvPr>
        </p:nvSpPr>
        <p:spPr/>
        <p:txBody>
          <a:bodyPr/>
          <a:lstStyle/>
          <a:p>
            <a:endParaRPr lang="pt-PT"/>
          </a:p>
        </p:txBody>
      </p:sp>
      <p:sp>
        <p:nvSpPr>
          <p:cNvPr id="6" name="Slide Number Placeholder 5"/>
          <p:cNvSpPr>
            <a:spLocks noGrp="1"/>
          </p:cNvSpPr>
          <p:nvPr>
            <p:ph type="sldNum" sz="quarter" idx="12"/>
          </p:nvPr>
        </p:nvSpPr>
        <p:spPr/>
        <p:txBody>
          <a:bodyPr/>
          <a:lstStyle/>
          <a:p>
            <a:fld id="{EDDE69A6-7237-42B8-A390-51E436093E9C}" type="slidenum">
              <a:rPr lang="pt-PT" smtClean="0"/>
              <a:pPr/>
              <a:t>‹nº›</a:t>
            </a:fld>
            <a:endParaRPr lang="pt-PT"/>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 xmlns:p14="http://schemas.microsoft.com/office/powerpoint/2010/main" val="4290168717"/>
      </p:ext>
    </p:extLst>
  </p:cSld>
  <p:clrMapOvr>
    <a:masterClrMapping/>
  </p:clrMapOvr>
  <p:transition spd="slow">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iro ou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pt-PT"/>
              <a:t>Clique para editar o estilo</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PT"/>
              <a:t>Clique para editar os estilos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PT"/>
              <a:t>Clique para editar os estilos</a:t>
            </a:r>
          </a:p>
        </p:txBody>
      </p:sp>
      <p:sp>
        <p:nvSpPr>
          <p:cNvPr id="4" name="Date Placeholder 3"/>
          <p:cNvSpPr>
            <a:spLocks noGrp="1"/>
          </p:cNvSpPr>
          <p:nvPr>
            <p:ph type="dt" sz="half" idx="10"/>
          </p:nvPr>
        </p:nvSpPr>
        <p:spPr/>
        <p:txBody>
          <a:bodyPr/>
          <a:lstStyle/>
          <a:p>
            <a:fld id="{16CB4F09-F1FF-4996-B0C9-6BA3D7213702}" type="datetimeFigureOut">
              <a:rPr lang="pt-PT" smtClean="0"/>
              <a:pPr/>
              <a:t>02/07/2017</a:t>
            </a:fld>
            <a:endParaRPr lang="pt-PT"/>
          </a:p>
        </p:txBody>
      </p:sp>
      <p:sp>
        <p:nvSpPr>
          <p:cNvPr id="5" name="Footer Placeholder 4"/>
          <p:cNvSpPr>
            <a:spLocks noGrp="1"/>
          </p:cNvSpPr>
          <p:nvPr>
            <p:ph type="ftr" sz="quarter" idx="11"/>
          </p:nvPr>
        </p:nvSpPr>
        <p:spPr/>
        <p:txBody>
          <a:bodyPr/>
          <a:lstStyle/>
          <a:p>
            <a:endParaRPr lang="pt-PT"/>
          </a:p>
        </p:txBody>
      </p:sp>
      <p:sp>
        <p:nvSpPr>
          <p:cNvPr id="6" name="Slide Number Placeholder 5"/>
          <p:cNvSpPr>
            <a:spLocks noGrp="1"/>
          </p:cNvSpPr>
          <p:nvPr>
            <p:ph type="sldNum" sz="quarter" idx="12"/>
          </p:nvPr>
        </p:nvSpPr>
        <p:spPr/>
        <p:txBody>
          <a:bodyPr/>
          <a:lstStyle/>
          <a:p>
            <a:fld id="{EDDE69A6-7237-42B8-A390-51E436093E9C}" type="slidenum">
              <a:rPr lang="pt-PT" smtClean="0"/>
              <a:pPr/>
              <a:t>‹nº›</a:t>
            </a:fld>
            <a:endParaRPr lang="pt-PT"/>
          </a:p>
        </p:txBody>
      </p:sp>
    </p:spTree>
    <p:extLst>
      <p:ext uri="{BB962C8B-B14F-4D97-AF65-F5344CB8AC3E}">
        <p14:creationId xmlns="" xmlns:p14="http://schemas.microsoft.com/office/powerpoint/2010/main" val="3229011978"/>
      </p:ext>
    </p:extLst>
  </p:cSld>
  <p:clrMapOvr>
    <a:masterClrMapping/>
  </p:clrMapOvr>
  <p:transition spd="slow">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PT"/>
              <a:t>Clique para editar o estilo</a:t>
            </a:r>
            <a:endParaRPr lang="en-US" dirty="0"/>
          </a:p>
        </p:txBody>
      </p:sp>
      <p:sp>
        <p:nvSpPr>
          <p:cNvPr id="3" name="Vertical Text Placeholder 2"/>
          <p:cNvSpPr>
            <a:spLocks noGrp="1"/>
          </p:cNvSpPr>
          <p:nvPr>
            <p:ph type="body" orient="vert" idx="1"/>
          </p:nvPr>
        </p:nvSpPr>
        <p:spPr/>
        <p:txBody>
          <a:bodyPr vert="eaVert"/>
          <a:lstStyle/>
          <a:p>
            <a:pPr lvl="0"/>
            <a:r>
              <a:rPr lang="pt-PT"/>
              <a:t>Clique para editar os estilos</a:t>
            </a:r>
          </a:p>
          <a:p>
            <a:pPr lvl="1"/>
            <a:r>
              <a:rPr lang="pt-PT"/>
              <a:t>Segundo nível</a:t>
            </a:r>
          </a:p>
          <a:p>
            <a:pPr lvl="2"/>
            <a:r>
              <a:rPr lang="pt-PT"/>
              <a:t>Terceiro nível</a:t>
            </a:r>
          </a:p>
          <a:p>
            <a:pPr lvl="3"/>
            <a:r>
              <a:rPr lang="pt-PT"/>
              <a:t>Quarto nível</a:t>
            </a:r>
          </a:p>
          <a:p>
            <a:pPr lvl="4"/>
            <a:r>
              <a:rPr lang="pt-PT"/>
              <a:t>Quinto nível</a:t>
            </a:r>
            <a:endParaRPr lang="en-US" dirty="0"/>
          </a:p>
        </p:txBody>
      </p:sp>
      <p:sp>
        <p:nvSpPr>
          <p:cNvPr id="4" name="Date Placeholder 3"/>
          <p:cNvSpPr>
            <a:spLocks noGrp="1"/>
          </p:cNvSpPr>
          <p:nvPr>
            <p:ph type="dt" sz="half" idx="10"/>
          </p:nvPr>
        </p:nvSpPr>
        <p:spPr/>
        <p:txBody>
          <a:bodyPr/>
          <a:lstStyle/>
          <a:p>
            <a:fld id="{16CB4F09-F1FF-4996-B0C9-6BA3D7213702}" type="datetimeFigureOut">
              <a:rPr lang="pt-PT" smtClean="0"/>
              <a:pPr/>
              <a:t>02/07/2017</a:t>
            </a:fld>
            <a:endParaRPr lang="pt-PT"/>
          </a:p>
        </p:txBody>
      </p:sp>
      <p:sp>
        <p:nvSpPr>
          <p:cNvPr id="5" name="Footer Placeholder 4"/>
          <p:cNvSpPr>
            <a:spLocks noGrp="1"/>
          </p:cNvSpPr>
          <p:nvPr>
            <p:ph type="ftr" sz="quarter" idx="11"/>
          </p:nvPr>
        </p:nvSpPr>
        <p:spPr/>
        <p:txBody>
          <a:bodyPr/>
          <a:lstStyle/>
          <a:p>
            <a:endParaRPr lang="pt-PT"/>
          </a:p>
        </p:txBody>
      </p:sp>
      <p:sp>
        <p:nvSpPr>
          <p:cNvPr id="6" name="Slide Number Placeholder 5"/>
          <p:cNvSpPr>
            <a:spLocks noGrp="1"/>
          </p:cNvSpPr>
          <p:nvPr>
            <p:ph type="sldNum" sz="quarter" idx="12"/>
          </p:nvPr>
        </p:nvSpPr>
        <p:spPr/>
        <p:txBody>
          <a:bodyPr/>
          <a:lstStyle/>
          <a:p>
            <a:fld id="{EDDE69A6-7237-42B8-A390-51E436093E9C}" type="slidenum">
              <a:rPr lang="pt-PT" smtClean="0"/>
              <a:pPr/>
              <a:t>‹nº›</a:t>
            </a:fld>
            <a:endParaRPr lang="pt-PT"/>
          </a:p>
        </p:txBody>
      </p:sp>
    </p:spTree>
    <p:extLst>
      <p:ext uri="{BB962C8B-B14F-4D97-AF65-F5344CB8AC3E}">
        <p14:creationId xmlns="" xmlns:p14="http://schemas.microsoft.com/office/powerpoint/2010/main" val="3736458428"/>
      </p:ext>
    </p:extLst>
  </p:cSld>
  <p:clrMapOvr>
    <a:masterClrMapping/>
  </p:clrMapOvr>
  <p:transition spd="slow">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e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pt-PT"/>
              <a:t>Clique para editar o estilo</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pt-PT"/>
              <a:t>Clique para editar os estilos</a:t>
            </a:r>
          </a:p>
          <a:p>
            <a:pPr lvl="1"/>
            <a:r>
              <a:rPr lang="pt-PT"/>
              <a:t>Segundo nível</a:t>
            </a:r>
          </a:p>
          <a:p>
            <a:pPr lvl="2"/>
            <a:r>
              <a:rPr lang="pt-PT"/>
              <a:t>Terceiro nível</a:t>
            </a:r>
          </a:p>
          <a:p>
            <a:pPr lvl="3"/>
            <a:r>
              <a:rPr lang="pt-PT"/>
              <a:t>Quarto nível</a:t>
            </a:r>
          </a:p>
          <a:p>
            <a:pPr lvl="4"/>
            <a:r>
              <a:rPr lang="pt-PT"/>
              <a:t>Quinto nível</a:t>
            </a:r>
            <a:endParaRPr lang="en-US" dirty="0"/>
          </a:p>
        </p:txBody>
      </p:sp>
      <p:sp>
        <p:nvSpPr>
          <p:cNvPr id="4" name="Date Placeholder 3"/>
          <p:cNvSpPr>
            <a:spLocks noGrp="1"/>
          </p:cNvSpPr>
          <p:nvPr>
            <p:ph type="dt" sz="half" idx="10"/>
          </p:nvPr>
        </p:nvSpPr>
        <p:spPr/>
        <p:txBody>
          <a:bodyPr/>
          <a:lstStyle/>
          <a:p>
            <a:fld id="{16CB4F09-F1FF-4996-B0C9-6BA3D7213702}" type="datetimeFigureOut">
              <a:rPr lang="pt-PT" smtClean="0"/>
              <a:pPr/>
              <a:t>02/07/2017</a:t>
            </a:fld>
            <a:endParaRPr lang="pt-PT"/>
          </a:p>
        </p:txBody>
      </p:sp>
      <p:sp>
        <p:nvSpPr>
          <p:cNvPr id="5" name="Footer Placeholder 4"/>
          <p:cNvSpPr>
            <a:spLocks noGrp="1"/>
          </p:cNvSpPr>
          <p:nvPr>
            <p:ph type="ftr" sz="quarter" idx="11"/>
          </p:nvPr>
        </p:nvSpPr>
        <p:spPr/>
        <p:txBody>
          <a:bodyPr/>
          <a:lstStyle/>
          <a:p>
            <a:endParaRPr lang="pt-PT"/>
          </a:p>
        </p:txBody>
      </p:sp>
      <p:sp>
        <p:nvSpPr>
          <p:cNvPr id="6" name="Slide Number Placeholder 5"/>
          <p:cNvSpPr>
            <a:spLocks noGrp="1"/>
          </p:cNvSpPr>
          <p:nvPr>
            <p:ph type="sldNum" sz="quarter" idx="12"/>
          </p:nvPr>
        </p:nvSpPr>
        <p:spPr/>
        <p:txBody>
          <a:bodyPr/>
          <a:lstStyle/>
          <a:p>
            <a:fld id="{EDDE69A6-7237-42B8-A390-51E436093E9C}" type="slidenum">
              <a:rPr lang="pt-PT" smtClean="0"/>
              <a:pPr/>
              <a:t>‹nº›</a:t>
            </a:fld>
            <a:endParaRPr lang="pt-PT"/>
          </a:p>
        </p:txBody>
      </p:sp>
    </p:spTree>
    <p:extLst>
      <p:ext uri="{BB962C8B-B14F-4D97-AF65-F5344CB8AC3E}">
        <p14:creationId xmlns="" xmlns:p14="http://schemas.microsoft.com/office/powerpoint/2010/main" val="3842000343"/>
      </p:ext>
    </p:extLst>
  </p:cSld>
  <p:clrMapOvr>
    <a:masterClrMapping/>
  </p:clrMapOvr>
  <p:transition spd="slow">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obje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PT"/>
              <a:t>Clique para editar o estilo</a:t>
            </a:r>
            <a:endParaRPr lang="en-US" dirty="0"/>
          </a:p>
        </p:txBody>
      </p:sp>
      <p:sp>
        <p:nvSpPr>
          <p:cNvPr id="3" name="Content Placeholder 2"/>
          <p:cNvSpPr>
            <a:spLocks noGrp="1"/>
          </p:cNvSpPr>
          <p:nvPr>
            <p:ph idx="1"/>
          </p:nvPr>
        </p:nvSpPr>
        <p:spPr/>
        <p:txBody>
          <a:bodyPr/>
          <a:lstStyle/>
          <a:p>
            <a:pPr lvl="0"/>
            <a:r>
              <a:rPr lang="pt-PT"/>
              <a:t>Clique para editar os estilos</a:t>
            </a:r>
          </a:p>
          <a:p>
            <a:pPr lvl="1"/>
            <a:r>
              <a:rPr lang="pt-PT"/>
              <a:t>Segundo nível</a:t>
            </a:r>
          </a:p>
          <a:p>
            <a:pPr lvl="2"/>
            <a:r>
              <a:rPr lang="pt-PT"/>
              <a:t>Terceiro nível</a:t>
            </a:r>
          </a:p>
          <a:p>
            <a:pPr lvl="3"/>
            <a:r>
              <a:rPr lang="pt-PT"/>
              <a:t>Quarto nível</a:t>
            </a:r>
          </a:p>
          <a:p>
            <a:pPr lvl="4"/>
            <a:r>
              <a:rPr lang="pt-PT"/>
              <a:t>Quinto nível</a:t>
            </a:r>
            <a:endParaRPr lang="en-US" dirty="0"/>
          </a:p>
        </p:txBody>
      </p:sp>
      <p:sp>
        <p:nvSpPr>
          <p:cNvPr id="4" name="Date Placeholder 3"/>
          <p:cNvSpPr>
            <a:spLocks noGrp="1"/>
          </p:cNvSpPr>
          <p:nvPr>
            <p:ph type="dt" sz="half" idx="10"/>
          </p:nvPr>
        </p:nvSpPr>
        <p:spPr/>
        <p:txBody>
          <a:bodyPr/>
          <a:lstStyle/>
          <a:p>
            <a:fld id="{16CB4F09-F1FF-4996-B0C9-6BA3D7213702}" type="datetimeFigureOut">
              <a:rPr lang="pt-PT" smtClean="0"/>
              <a:pPr/>
              <a:t>02/07/2017</a:t>
            </a:fld>
            <a:endParaRPr lang="pt-PT"/>
          </a:p>
        </p:txBody>
      </p:sp>
      <p:sp>
        <p:nvSpPr>
          <p:cNvPr id="5" name="Footer Placeholder 4"/>
          <p:cNvSpPr>
            <a:spLocks noGrp="1"/>
          </p:cNvSpPr>
          <p:nvPr>
            <p:ph type="ftr" sz="quarter" idx="11"/>
          </p:nvPr>
        </p:nvSpPr>
        <p:spPr/>
        <p:txBody>
          <a:bodyPr/>
          <a:lstStyle/>
          <a:p>
            <a:endParaRPr lang="pt-PT"/>
          </a:p>
        </p:txBody>
      </p:sp>
      <p:sp>
        <p:nvSpPr>
          <p:cNvPr id="6" name="Slide Number Placeholder 5"/>
          <p:cNvSpPr>
            <a:spLocks noGrp="1"/>
          </p:cNvSpPr>
          <p:nvPr>
            <p:ph type="sldNum" sz="quarter" idx="12"/>
          </p:nvPr>
        </p:nvSpPr>
        <p:spPr/>
        <p:txBody>
          <a:bodyPr/>
          <a:lstStyle/>
          <a:p>
            <a:fld id="{EDDE69A6-7237-42B8-A390-51E436093E9C}" type="slidenum">
              <a:rPr lang="pt-PT" smtClean="0"/>
              <a:pPr/>
              <a:t>‹nº›</a:t>
            </a:fld>
            <a:endParaRPr lang="pt-PT"/>
          </a:p>
        </p:txBody>
      </p:sp>
    </p:spTree>
    <p:extLst>
      <p:ext uri="{BB962C8B-B14F-4D97-AF65-F5344CB8AC3E}">
        <p14:creationId xmlns="" xmlns:p14="http://schemas.microsoft.com/office/powerpoint/2010/main" val="4156179802"/>
      </p:ext>
    </p:extLst>
  </p:cSld>
  <p:clrMapOvr>
    <a:masterClrMapping/>
  </p:clrMapOvr>
  <p:transition spd="slow">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cção">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pt-PT"/>
              <a:t>Clique para editar o estilo</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PT"/>
              <a:t>Clique para editar os estilos</a:t>
            </a:r>
          </a:p>
        </p:txBody>
      </p:sp>
      <p:sp>
        <p:nvSpPr>
          <p:cNvPr id="4" name="Date Placeholder 3"/>
          <p:cNvSpPr>
            <a:spLocks noGrp="1"/>
          </p:cNvSpPr>
          <p:nvPr>
            <p:ph type="dt" sz="half" idx="10"/>
          </p:nvPr>
        </p:nvSpPr>
        <p:spPr/>
        <p:txBody>
          <a:bodyPr/>
          <a:lstStyle/>
          <a:p>
            <a:fld id="{16CB4F09-F1FF-4996-B0C9-6BA3D7213702}" type="datetimeFigureOut">
              <a:rPr lang="pt-PT" smtClean="0"/>
              <a:pPr/>
              <a:t>02/07/2017</a:t>
            </a:fld>
            <a:endParaRPr lang="pt-PT"/>
          </a:p>
        </p:txBody>
      </p:sp>
      <p:sp>
        <p:nvSpPr>
          <p:cNvPr id="5" name="Footer Placeholder 4"/>
          <p:cNvSpPr>
            <a:spLocks noGrp="1"/>
          </p:cNvSpPr>
          <p:nvPr>
            <p:ph type="ftr" sz="quarter" idx="11"/>
          </p:nvPr>
        </p:nvSpPr>
        <p:spPr/>
        <p:txBody>
          <a:bodyPr/>
          <a:lstStyle/>
          <a:p>
            <a:endParaRPr lang="pt-PT"/>
          </a:p>
        </p:txBody>
      </p:sp>
      <p:sp>
        <p:nvSpPr>
          <p:cNvPr id="6" name="Slide Number Placeholder 5"/>
          <p:cNvSpPr>
            <a:spLocks noGrp="1"/>
          </p:cNvSpPr>
          <p:nvPr>
            <p:ph type="sldNum" sz="quarter" idx="12"/>
          </p:nvPr>
        </p:nvSpPr>
        <p:spPr/>
        <p:txBody>
          <a:bodyPr/>
          <a:lstStyle/>
          <a:p>
            <a:fld id="{EDDE69A6-7237-42B8-A390-51E436093E9C}" type="slidenum">
              <a:rPr lang="pt-PT" smtClean="0"/>
              <a:pPr/>
              <a:t>‹nº›</a:t>
            </a:fld>
            <a:endParaRPr lang="pt-PT"/>
          </a:p>
        </p:txBody>
      </p:sp>
    </p:spTree>
    <p:extLst>
      <p:ext uri="{BB962C8B-B14F-4D97-AF65-F5344CB8AC3E}">
        <p14:creationId xmlns="" xmlns:p14="http://schemas.microsoft.com/office/powerpoint/2010/main" val="3922897783"/>
      </p:ext>
    </p:extLst>
  </p:cSld>
  <p:clrMapOvr>
    <a:masterClrMapping/>
  </p:clrMapOvr>
  <p:transition spd="slow">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údo Dup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PT"/>
              <a:t>Clique para editar o estilo</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pt-PT"/>
              <a:t>Clique para editar os estilos</a:t>
            </a:r>
          </a:p>
          <a:p>
            <a:pPr lvl="1"/>
            <a:r>
              <a:rPr lang="pt-PT"/>
              <a:t>Segundo nível</a:t>
            </a:r>
          </a:p>
          <a:p>
            <a:pPr lvl="2"/>
            <a:r>
              <a:rPr lang="pt-PT"/>
              <a:t>Terceiro nível</a:t>
            </a:r>
          </a:p>
          <a:p>
            <a:pPr lvl="3"/>
            <a:r>
              <a:rPr lang="pt-PT"/>
              <a:t>Quarto nível</a:t>
            </a:r>
          </a:p>
          <a:p>
            <a:pPr lvl="4"/>
            <a:r>
              <a:rPr lang="pt-PT"/>
              <a:t>Quinto nível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pt-PT"/>
              <a:t>Clique para editar os estilos</a:t>
            </a:r>
          </a:p>
          <a:p>
            <a:pPr lvl="1"/>
            <a:r>
              <a:rPr lang="pt-PT"/>
              <a:t>Segundo nível</a:t>
            </a:r>
          </a:p>
          <a:p>
            <a:pPr lvl="2"/>
            <a:r>
              <a:rPr lang="pt-PT"/>
              <a:t>Terceiro nível</a:t>
            </a:r>
          </a:p>
          <a:p>
            <a:pPr lvl="3"/>
            <a:r>
              <a:rPr lang="pt-PT"/>
              <a:t>Quarto nível</a:t>
            </a:r>
          </a:p>
          <a:p>
            <a:pPr lvl="4"/>
            <a:r>
              <a:rPr lang="pt-PT"/>
              <a:t>Quinto nível</a:t>
            </a:r>
            <a:endParaRPr lang="en-US" dirty="0"/>
          </a:p>
        </p:txBody>
      </p:sp>
      <p:sp>
        <p:nvSpPr>
          <p:cNvPr id="5" name="Date Placeholder 4"/>
          <p:cNvSpPr>
            <a:spLocks noGrp="1"/>
          </p:cNvSpPr>
          <p:nvPr>
            <p:ph type="dt" sz="half" idx="10"/>
          </p:nvPr>
        </p:nvSpPr>
        <p:spPr/>
        <p:txBody>
          <a:bodyPr/>
          <a:lstStyle/>
          <a:p>
            <a:fld id="{16CB4F09-F1FF-4996-B0C9-6BA3D7213702}" type="datetimeFigureOut">
              <a:rPr lang="pt-PT" smtClean="0"/>
              <a:pPr/>
              <a:t>02/07/2017</a:t>
            </a:fld>
            <a:endParaRPr lang="pt-PT"/>
          </a:p>
        </p:txBody>
      </p:sp>
      <p:sp>
        <p:nvSpPr>
          <p:cNvPr id="6" name="Footer Placeholder 5"/>
          <p:cNvSpPr>
            <a:spLocks noGrp="1"/>
          </p:cNvSpPr>
          <p:nvPr>
            <p:ph type="ftr" sz="quarter" idx="11"/>
          </p:nvPr>
        </p:nvSpPr>
        <p:spPr/>
        <p:txBody>
          <a:bodyPr/>
          <a:lstStyle/>
          <a:p>
            <a:endParaRPr lang="pt-PT"/>
          </a:p>
        </p:txBody>
      </p:sp>
      <p:sp>
        <p:nvSpPr>
          <p:cNvPr id="7" name="Slide Number Placeholder 6"/>
          <p:cNvSpPr>
            <a:spLocks noGrp="1"/>
          </p:cNvSpPr>
          <p:nvPr>
            <p:ph type="sldNum" sz="quarter" idx="12"/>
          </p:nvPr>
        </p:nvSpPr>
        <p:spPr/>
        <p:txBody>
          <a:bodyPr/>
          <a:lstStyle/>
          <a:p>
            <a:fld id="{EDDE69A6-7237-42B8-A390-51E436093E9C}" type="slidenum">
              <a:rPr lang="pt-PT" smtClean="0"/>
              <a:pPr/>
              <a:t>‹nº›</a:t>
            </a:fld>
            <a:endParaRPr lang="pt-PT"/>
          </a:p>
        </p:txBody>
      </p:sp>
    </p:spTree>
    <p:extLst>
      <p:ext uri="{BB962C8B-B14F-4D97-AF65-F5344CB8AC3E}">
        <p14:creationId xmlns="" xmlns:p14="http://schemas.microsoft.com/office/powerpoint/2010/main" val="2287221763"/>
      </p:ext>
    </p:extLst>
  </p:cSld>
  <p:clrMapOvr>
    <a:masterClrMapping/>
  </p:clrMapOvr>
  <p:transition spd="slow">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pt-PT"/>
              <a:t>Clique para editar o estilo</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PT"/>
              <a:t>Clique para editar os estilos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pt-PT"/>
              <a:t>Clique para editar os estilos</a:t>
            </a:r>
          </a:p>
          <a:p>
            <a:pPr lvl="1"/>
            <a:r>
              <a:rPr lang="pt-PT"/>
              <a:t>Segundo nível</a:t>
            </a:r>
          </a:p>
          <a:p>
            <a:pPr lvl="2"/>
            <a:r>
              <a:rPr lang="pt-PT"/>
              <a:t>Terceiro nível</a:t>
            </a:r>
          </a:p>
          <a:p>
            <a:pPr lvl="3"/>
            <a:r>
              <a:rPr lang="pt-PT"/>
              <a:t>Quarto nível</a:t>
            </a:r>
          </a:p>
          <a:p>
            <a:pPr lvl="4"/>
            <a:r>
              <a:rPr lang="pt-PT"/>
              <a:t>Quinto nível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PT"/>
              <a:t>Clique para editar os estilos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pt-PT"/>
              <a:t>Clique para editar os estilos</a:t>
            </a:r>
          </a:p>
          <a:p>
            <a:pPr lvl="1"/>
            <a:r>
              <a:rPr lang="pt-PT"/>
              <a:t>Segundo nível</a:t>
            </a:r>
          </a:p>
          <a:p>
            <a:pPr lvl="2"/>
            <a:r>
              <a:rPr lang="pt-PT"/>
              <a:t>Terceiro nível</a:t>
            </a:r>
          </a:p>
          <a:p>
            <a:pPr lvl="3"/>
            <a:r>
              <a:rPr lang="pt-PT"/>
              <a:t>Quarto nível</a:t>
            </a:r>
          </a:p>
          <a:p>
            <a:pPr lvl="4"/>
            <a:r>
              <a:rPr lang="pt-PT"/>
              <a:t>Quinto nível</a:t>
            </a:r>
            <a:endParaRPr lang="en-US" dirty="0"/>
          </a:p>
        </p:txBody>
      </p:sp>
      <p:sp>
        <p:nvSpPr>
          <p:cNvPr id="7" name="Date Placeholder 6"/>
          <p:cNvSpPr>
            <a:spLocks noGrp="1"/>
          </p:cNvSpPr>
          <p:nvPr>
            <p:ph type="dt" sz="half" idx="10"/>
          </p:nvPr>
        </p:nvSpPr>
        <p:spPr/>
        <p:txBody>
          <a:bodyPr/>
          <a:lstStyle/>
          <a:p>
            <a:fld id="{16CB4F09-F1FF-4996-B0C9-6BA3D7213702}" type="datetimeFigureOut">
              <a:rPr lang="pt-PT" smtClean="0"/>
              <a:pPr/>
              <a:t>02/07/2017</a:t>
            </a:fld>
            <a:endParaRPr lang="pt-PT"/>
          </a:p>
        </p:txBody>
      </p:sp>
      <p:sp>
        <p:nvSpPr>
          <p:cNvPr id="8" name="Footer Placeholder 7"/>
          <p:cNvSpPr>
            <a:spLocks noGrp="1"/>
          </p:cNvSpPr>
          <p:nvPr>
            <p:ph type="ftr" sz="quarter" idx="11"/>
          </p:nvPr>
        </p:nvSpPr>
        <p:spPr/>
        <p:txBody>
          <a:bodyPr/>
          <a:lstStyle/>
          <a:p>
            <a:endParaRPr lang="pt-PT"/>
          </a:p>
        </p:txBody>
      </p:sp>
      <p:sp>
        <p:nvSpPr>
          <p:cNvPr id="9" name="Slide Number Placeholder 8"/>
          <p:cNvSpPr>
            <a:spLocks noGrp="1"/>
          </p:cNvSpPr>
          <p:nvPr>
            <p:ph type="sldNum" sz="quarter" idx="12"/>
          </p:nvPr>
        </p:nvSpPr>
        <p:spPr/>
        <p:txBody>
          <a:bodyPr/>
          <a:lstStyle/>
          <a:p>
            <a:fld id="{EDDE69A6-7237-42B8-A390-51E436093E9C}" type="slidenum">
              <a:rPr lang="pt-PT" smtClean="0"/>
              <a:pPr/>
              <a:t>‹nº›</a:t>
            </a:fld>
            <a:endParaRPr lang="pt-PT"/>
          </a:p>
        </p:txBody>
      </p:sp>
    </p:spTree>
    <p:extLst>
      <p:ext uri="{BB962C8B-B14F-4D97-AF65-F5344CB8AC3E}">
        <p14:creationId xmlns="" xmlns:p14="http://schemas.microsoft.com/office/powerpoint/2010/main" val="3053588326"/>
      </p:ext>
    </p:extLst>
  </p:cSld>
  <p:clrMapOvr>
    <a:masterClrMapping/>
  </p:clrMapOvr>
  <p:transition spd="slow">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pt-PT"/>
              <a:t>Clique para editar o estilo</a:t>
            </a:r>
            <a:endParaRPr lang="en-US" dirty="0"/>
          </a:p>
        </p:txBody>
      </p:sp>
      <p:sp>
        <p:nvSpPr>
          <p:cNvPr id="3" name="Date Placeholder 2"/>
          <p:cNvSpPr>
            <a:spLocks noGrp="1"/>
          </p:cNvSpPr>
          <p:nvPr>
            <p:ph type="dt" sz="half" idx="10"/>
          </p:nvPr>
        </p:nvSpPr>
        <p:spPr/>
        <p:txBody>
          <a:bodyPr/>
          <a:lstStyle/>
          <a:p>
            <a:fld id="{16CB4F09-F1FF-4996-B0C9-6BA3D7213702}" type="datetimeFigureOut">
              <a:rPr lang="pt-PT" smtClean="0"/>
              <a:pPr/>
              <a:t>02/07/2017</a:t>
            </a:fld>
            <a:endParaRPr lang="pt-PT"/>
          </a:p>
        </p:txBody>
      </p:sp>
      <p:sp>
        <p:nvSpPr>
          <p:cNvPr id="4" name="Footer Placeholder 3"/>
          <p:cNvSpPr>
            <a:spLocks noGrp="1"/>
          </p:cNvSpPr>
          <p:nvPr>
            <p:ph type="ftr" sz="quarter" idx="11"/>
          </p:nvPr>
        </p:nvSpPr>
        <p:spPr/>
        <p:txBody>
          <a:bodyPr/>
          <a:lstStyle/>
          <a:p>
            <a:endParaRPr lang="pt-PT"/>
          </a:p>
        </p:txBody>
      </p:sp>
      <p:sp>
        <p:nvSpPr>
          <p:cNvPr id="5" name="Slide Number Placeholder 4"/>
          <p:cNvSpPr>
            <a:spLocks noGrp="1"/>
          </p:cNvSpPr>
          <p:nvPr>
            <p:ph type="sldNum" sz="quarter" idx="12"/>
          </p:nvPr>
        </p:nvSpPr>
        <p:spPr/>
        <p:txBody>
          <a:bodyPr/>
          <a:lstStyle/>
          <a:p>
            <a:fld id="{EDDE69A6-7237-42B8-A390-51E436093E9C}" type="slidenum">
              <a:rPr lang="pt-PT" smtClean="0"/>
              <a:pPr/>
              <a:t>‹nº›</a:t>
            </a:fld>
            <a:endParaRPr lang="pt-PT"/>
          </a:p>
        </p:txBody>
      </p:sp>
    </p:spTree>
    <p:extLst>
      <p:ext uri="{BB962C8B-B14F-4D97-AF65-F5344CB8AC3E}">
        <p14:creationId xmlns="" xmlns:p14="http://schemas.microsoft.com/office/powerpoint/2010/main" val="3308153528"/>
      </p:ext>
    </p:extLst>
  </p:cSld>
  <p:clrMapOvr>
    <a:masterClrMapping/>
  </p:clrMapOvr>
  <p:transition spd="slow">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6CB4F09-F1FF-4996-B0C9-6BA3D7213702}" type="datetimeFigureOut">
              <a:rPr lang="pt-PT" smtClean="0"/>
              <a:pPr/>
              <a:t>02/07/2017</a:t>
            </a:fld>
            <a:endParaRPr lang="pt-PT"/>
          </a:p>
        </p:txBody>
      </p:sp>
      <p:sp>
        <p:nvSpPr>
          <p:cNvPr id="3" name="Footer Placeholder 2"/>
          <p:cNvSpPr>
            <a:spLocks noGrp="1"/>
          </p:cNvSpPr>
          <p:nvPr>
            <p:ph type="ftr" sz="quarter" idx="11"/>
          </p:nvPr>
        </p:nvSpPr>
        <p:spPr/>
        <p:txBody>
          <a:bodyPr/>
          <a:lstStyle/>
          <a:p>
            <a:endParaRPr lang="pt-PT"/>
          </a:p>
        </p:txBody>
      </p:sp>
      <p:sp>
        <p:nvSpPr>
          <p:cNvPr id="4" name="Slide Number Placeholder 3"/>
          <p:cNvSpPr>
            <a:spLocks noGrp="1"/>
          </p:cNvSpPr>
          <p:nvPr>
            <p:ph type="sldNum" sz="quarter" idx="12"/>
          </p:nvPr>
        </p:nvSpPr>
        <p:spPr/>
        <p:txBody>
          <a:bodyPr/>
          <a:lstStyle/>
          <a:p>
            <a:fld id="{EDDE69A6-7237-42B8-A390-51E436093E9C}" type="slidenum">
              <a:rPr lang="pt-PT" smtClean="0"/>
              <a:pPr/>
              <a:t>‹nº›</a:t>
            </a:fld>
            <a:endParaRPr lang="pt-PT"/>
          </a:p>
        </p:txBody>
      </p:sp>
    </p:spTree>
    <p:extLst>
      <p:ext uri="{BB962C8B-B14F-4D97-AF65-F5344CB8AC3E}">
        <p14:creationId xmlns="" xmlns:p14="http://schemas.microsoft.com/office/powerpoint/2010/main" val="4137595357"/>
      </p:ext>
    </p:extLst>
  </p:cSld>
  <p:clrMapOvr>
    <a:masterClrMapping/>
  </p:clrMapOvr>
  <p:transition spd="slow">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pt-PT"/>
              <a:t>Clique para editar o estilo</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pt-PT"/>
              <a:t>Clique para editar os estilos</a:t>
            </a:r>
          </a:p>
          <a:p>
            <a:pPr lvl="1"/>
            <a:r>
              <a:rPr lang="pt-PT"/>
              <a:t>Segundo nível</a:t>
            </a:r>
          </a:p>
          <a:p>
            <a:pPr lvl="2"/>
            <a:r>
              <a:rPr lang="pt-PT"/>
              <a:t>Terceiro nível</a:t>
            </a:r>
          </a:p>
          <a:p>
            <a:pPr lvl="3"/>
            <a:r>
              <a:rPr lang="pt-PT"/>
              <a:t>Quarto nível</a:t>
            </a:r>
          </a:p>
          <a:p>
            <a:pPr lvl="4"/>
            <a:r>
              <a:rPr lang="pt-PT"/>
              <a:t>Quinto nível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pt-PT"/>
              <a:t>Clique para editar os estilos</a:t>
            </a:r>
          </a:p>
        </p:txBody>
      </p:sp>
      <p:sp>
        <p:nvSpPr>
          <p:cNvPr id="5" name="Date Placeholder 4"/>
          <p:cNvSpPr>
            <a:spLocks noGrp="1"/>
          </p:cNvSpPr>
          <p:nvPr>
            <p:ph type="dt" sz="half" idx="10"/>
          </p:nvPr>
        </p:nvSpPr>
        <p:spPr/>
        <p:txBody>
          <a:bodyPr/>
          <a:lstStyle/>
          <a:p>
            <a:fld id="{16CB4F09-F1FF-4996-B0C9-6BA3D7213702}" type="datetimeFigureOut">
              <a:rPr lang="pt-PT" smtClean="0"/>
              <a:pPr/>
              <a:t>02/07/2017</a:t>
            </a:fld>
            <a:endParaRPr lang="pt-PT"/>
          </a:p>
        </p:txBody>
      </p:sp>
      <p:sp>
        <p:nvSpPr>
          <p:cNvPr id="6" name="Footer Placeholder 5"/>
          <p:cNvSpPr>
            <a:spLocks noGrp="1"/>
          </p:cNvSpPr>
          <p:nvPr>
            <p:ph type="ftr" sz="quarter" idx="11"/>
          </p:nvPr>
        </p:nvSpPr>
        <p:spPr/>
        <p:txBody>
          <a:bodyPr/>
          <a:lstStyle/>
          <a:p>
            <a:endParaRPr lang="pt-PT"/>
          </a:p>
        </p:txBody>
      </p:sp>
      <p:sp>
        <p:nvSpPr>
          <p:cNvPr id="7" name="Slide Number Placeholder 6"/>
          <p:cNvSpPr>
            <a:spLocks noGrp="1"/>
          </p:cNvSpPr>
          <p:nvPr>
            <p:ph type="sldNum" sz="quarter" idx="12"/>
          </p:nvPr>
        </p:nvSpPr>
        <p:spPr/>
        <p:txBody>
          <a:bodyPr/>
          <a:lstStyle/>
          <a:p>
            <a:fld id="{EDDE69A6-7237-42B8-A390-51E436093E9C}" type="slidenum">
              <a:rPr lang="pt-PT" smtClean="0"/>
              <a:pPr/>
              <a:t>‹nº›</a:t>
            </a:fld>
            <a:endParaRPr lang="pt-PT"/>
          </a:p>
        </p:txBody>
      </p:sp>
    </p:spTree>
    <p:extLst>
      <p:ext uri="{BB962C8B-B14F-4D97-AF65-F5344CB8AC3E}">
        <p14:creationId xmlns="" xmlns:p14="http://schemas.microsoft.com/office/powerpoint/2010/main" val="1350285556"/>
      </p:ext>
    </p:extLst>
  </p:cSld>
  <p:clrMapOvr>
    <a:masterClrMapping/>
  </p:clrMapOvr>
  <p:transition spd="slow">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pt-PT"/>
              <a:t>Clique para editar o estilo</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PT"/>
              <a:t>Clique no ícone para adicionar uma imagem</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PT"/>
              <a:t>Clique para editar os estilos</a:t>
            </a:r>
          </a:p>
        </p:txBody>
      </p:sp>
      <p:sp>
        <p:nvSpPr>
          <p:cNvPr id="6" name="Footer Placeholder 5"/>
          <p:cNvSpPr>
            <a:spLocks noGrp="1"/>
          </p:cNvSpPr>
          <p:nvPr>
            <p:ph type="ftr" sz="quarter" idx="11"/>
          </p:nvPr>
        </p:nvSpPr>
        <p:spPr/>
        <p:txBody>
          <a:bodyPr/>
          <a:lstStyle/>
          <a:p>
            <a:endParaRPr lang="pt-PT"/>
          </a:p>
        </p:txBody>
      </p:sp>
      <p:sp>
        <p:nvSpPr>
          <p:cNvPr id="7" name="Slide Number Placeholder 6"/>
          <p:cNvSpPr>
            <a:spLocks noGrp="1"/>
          </p:cNvSpPr>
          <p:nvPr>
            <p:ph type="sldNum" sz="quarter" idx="12"/>
          </p:nvPr>
        </p:nvSpPr>
        <p:spPr/>
        <p:txBody>
          <a:bodyPr/>
          <a:lstStyle/>
          <a:p>
            <a:fld id="{EDDE69A6-7237-42B8-A390-51E436093E9C}" type="slidenum">
              <a:rPr lang="pt-PT" smtClean="0"/>
              <a:pPr/>
              <a:t>‹nº›</a:t>
            </a:fld>
            <a:endParaRPr lang="pt-PT"/>
          </a:p>
        </p:txBody>
      </p:sp>
      <p:sp>
        <p:nvSpPr>
          <p:cNvPr id="5" name="Date Placeholder 4"/>
          <p:cNvSpPr>
            <a:spLocks noGrp="1"/>
          </p:cNvSpPr>
          <p:nvPr>
            <p:ph type="dt" sz="half" idx="10"/>
          </p:nvPr>
        </p:nvSpPr>
        <p:spPr/>
        <p:txBody>
          <a:bodyPr/>
          <a:lstStyle/>
          <a:p>
            <a:fld id="{16CB4F09-F1FF-4996-B0C9-6BA3D7213702}" type="datetimeFigureOut">
              <a:rPr lang="pt-PT" smtClean="0"/>
              <a:pPr/>
              <a:t>02/07/2017</a:t>
            </a:fld>
            <a:endParaRPr lang="pt-PT"/>
          </a:p>
        </p:txBody>
      </p:sp>
    </p:spTree>
    <p:extLst>
      <p:ext uri="{BB962C8B-B14F-4D97-AF65-F5344CB8AC3E}">
        <p14:creationId xmlns="" xmlns:p14="http://schemas.microsoft.com/office/powerpoint/2010/main" val="1022048684"/>
      </p:ext>
    </p:extLst>
  </p:cSld>
  <p:clrMapOvr>
    <a:masterClrMapping/>
  </p:clrMapOvr>
  <p:transition spd="slow">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pt-PT"/>
              <a:t>Clique para editar o estilo</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pt-PT"/>
              <a:t>Clique para editar os estilos</a:t>
            </a:r>
          </a:p>
          <a:p>
            <a:pPr lvl="1"/>
            <a:r>
              <a:rPr lang="pt-PT"/>
              <a:t>Segundo nível</a:t>
            </a:r>
          </a:p>
          <a:p>
            <a:pPr lvl="2"/>
            <a:r>
              <a:rPr lang="pt-PT"/>
              <a:t>Terceiro nível</a:t>
            </a:r>
          </a:p>
          <a:p>
            <a:pPr lvl="3"/>
            <a:r>
              <a:rPr lang="pt-PT"/>
              <a:t>Quarto nível</a:t>
            </a:r>
          </a:p>
          <a:p>
            <a:pPr lvl="4"/>
            <a:r>
              <a:rPr lang="pt-PT"/>
              <a:t>Quinto nível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6CB4F09-F1FF-4996-B0C9-6BA3D7213702}" type="datetimeFigureOut">
              <a:rPr lang="pt-PT" smtClean="0"/>
              <a:pPr/>
              <a:t>02/07/2017</a:t>
            </a:fld>
            <a:endParaRPr lang="pt-PT"/>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pt-PT"/>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EDDE69A6-7237-42B8-A390-51E436093E9C}" type="slidenum">
              <a:rPr lang="pt-PT" smtClean="0"/>
              <a:pPr/>
              <a:t>‹nº›</a:t>
            </a:fld>
            <a:endParaRPr lang="pt-PT"/>
          </a:p>
        </p:txBody>
      </p:sp>
    </p:spTree>
    <p:extLst>
      <p:ext uri="{BB962C8B-B14F-4D97-AF65-F5344CB8AC3E}">
        <p14:creationId xmlns="" xmlns:p14="http://schemas.microsoft.com/office/powerpoint/2010/main" val="3821251237"/>
      </p:ext>
    </p:extLst>
  </p:cSld>
  <p:clrMap bg1="lt1" tx1="dk1" bg2="lt2" tx2="dk2" accent1="accent1" accent2="accent2" accent3="accent3" accent4="accent4" accent5="accent5" accent6="accent6" hlink="hlink" folHlink="folHlink"/>
  <p:sldLayoutIdLst>
    <p:sldLayoutId id="2147483764" r:id="rId1"/>
    <p:sldLayoutId id="2147483765" r:id="rId2"/>
    <p:sldLayoutId id="2147483766" r:id="rId3"/>
    <p:sldLayoutId id="2147483767" r:id="rId4"/>
    <p:sldLayoutId id="2147483768" r:id="rId5"/>
    <p:sldLayoutId id="2147483769" r:id="rId6"/>
    <p:sldLayoutId id="2147483770" r:id="rId7"/>
    <p:sldLayoutId id="2147483771" r:id="rId8"/>
    <p:sldLayoutId id="2147483772" r:id="rId9"/>
    <p:sldLayoutId id="2147483773" r:id="rId10"/>
    <p:sldLayoutId id="2147483774" r:id="rId11"/>
    <p:sldLayoutId id="2147483775" r:id="rId12"/>
    <p:sldLayoutId id="2147483776" r:id="rId13"/>
    <p:sldLayoutId id="2147483777" r:id="rId14"/>
    <p:sldLayoutId id="2147483778" r:id="rId15"/>
    <p:sldLayoutId id="2147483779" r:id="rId16"/>
  </p:sldLayoutIdLst>
  <p:transition spd="slow">
    <p:fade/>
  </p:transition>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416914" y="1068948"/>
            <a:ext cx="8525575" cy="4121238"/>
          </a:xfrm>
        </p:spPr>
        <p:txBody>
          <a:bodyPr/>
          <a:lstStyle/>
          <a:p>
            <a:pPr algn="ctr"/>
            <a:r>
              <a:rPr lang="en-US" sz="7200" dirty="0">
                <a:solidFill>
                  <a:schemeClr val="tx1"/>
                </a:solidFill>
              </a:rPr>
              <a:t>The Speckled Band</a:t>
            </a:r>
            <a:br>
              <a:rPr lang="en-US" sz="7200" dirty="0">
                <a:solidFill>
                  <a:schemeClr val="tx1"/>
                </a:solidFill>
              </a:rPr>
            </a:br>
            <a:r>
              <a:rPr lang="en-US" sz="7200" dirty="0">
                <a:solidFill>
                  <a:schemeClr val="tx1"/>
                </a:solidFill>
              </a:rPr>
              <a:t/>
            </a:r>
            <a:br>
              <a:rPr lang="en-US" sz="7200" dirty="0">
                <a:solidFill>
                  <a:schemeClr val="tx1"/>
                </a:solidFill>
              </a:rPr>
            </a:br>
            <a:r>
              <a:rPr lang="en-US" sz="6000" dirty="0" smtClean="0">
                <a:solidFill>
                  <a:schemeClr val="tx1"/>
                </a:solidFill>
              </a:rPr>
              <a:t>English </a:t>
            </a:r>
            <a:r>
              <a:rPr lang="en-US" sz="6000" dirty="0" smtClean="0">
                <a:solidFill>
                  <a:schemeClr val="tx1"/>
                </a:solidFill>
              </a:rPr>
              <a:t>Literature</a:t>
            </a:r>
            <a:endParaRPr lang="en-US" sz="6000" dirty="0">
              <a:solidFill>
                <a:schemeClr val="tx1"/>
              </a:solidFill>
            </a:endParaRPr>
          </a:p>
        </p:txBody>
      </p:sp>
    </p:spTree>
    <p:extLst>
      <p:ext uri="{BB962C8B-B14F-4D97-AF65-F5344CB8AC3E}">
        <p14:creationId xmlns="" xmlns:p14="http://schemas.microsoft.com/office/powerpoint/2010/main" val="1611551007"/>
      </p:ext>
    </p:extLst>
  </p:cSld>
  <p:clrMapOvr>
    <a:masterClrMapping/>
  </p:clrMapOvr>
  <p:transition spd="slow">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Posição de Conteúdo 2"/>
          <p:cNvSpPr>
            <a:spLocks noGrp="1"/>
          </p:cNvSpPr>
          <p:nvPr>
            <p:ph idx="1"/>
          </p:nvPr>
        </p:nvSpPr>
        <p:spPr>
          <a:xfrm>
            <a:off x="677334" y="2519819"/>
            <a:ext cx="8596668" cy="2835954"/>
          </a:xfrm>
        </p:spPr>
        <p:txBody>
          <a:bodyPr>
            <a:noAutofit/>
          </a:bodyPr>
          <a:lstStyle/>
          <a:p>
            <a:pPr lvl="0">
              <a:buFont typeface="Wingdings" panose="05000000000000000000" pitchFamily="2" charset="2"/>
              <a:buChar char="Ø"/>
            </a:pPr>
            <a:r>
              <a:rPr lang="en-US" sz="2200" dirty="0"/>
              <a:t>T</a:t>
            </a:r>
            <a:r>
              <a:rPr lang="en-US" sz="2200" dirty="0" smtClean="0"/>
              <a:t>hat</a:t>
            </a:r>
            <a:r>
              <a:rPr lang="en-US" sz="2200" dirty="0"/>
              <a:t>, for the past few nights, always at around 3am, she has heard a low whistle that has awakened her. </a:t>
            </a:r>
            <a:r>
              <a:rPr lang="pt-PT" sz="2200" dirty="0" err="1"/>
              <a:t>But</a:t>
            </a:r>
            <a:r>
              <a:rPr lang="pt-PT" sz="2200" dirty="0"/>
              <a:t> </a:t>
            </a:r>
            <a:r>
              <a:rPr lang="pt-PT" sz="2200" dirty="0" err="1"/>
              <a:t>she</a:t>
            </a:r>
            <a:r>
              <a:rPr lang="pt-PT" sz="2200" dirty="0"/>
              <a:t> </a:t>
            </a:r>
            <a:r>
              <a:rPr lang="pt-PT" sz="2200" dirty="0" err="1"/>
              <a:t>can't</a:t>
            </a:r>
            <a:r>
              <a:rPr lang="pt-PT" sz="2200" dirty="0"/>
              <a:t> </a:t>
            </a:r>
            <a:r>
              <a:rPr lang="pt-PT" sz="2200" dirty="0" err="1"/>
              <a:t>hear</a:t>
            </a:r>
            <a:r>
              <a:rPr lang="pt-PT" sz="2200" dirty="0"/>
              <a:t> </a:t>
            </a:r>
            <a:r>
              <a:rPr lang="pt-PT" sz="2200" dirty="0" err="1"/>
              <a:t>where</a:t>
            </a:r>
            <a:r>
              <a:rPr lang="pt-PT" sz="2200" dirty="0"/>
              <a:t> </a:t>
            </a:r>
            <a:r>
              <a:rPr lang="pt-PT" sz="2200" dirty="0" err="1"/>
              <a:t>it's</a:t>
            </a:r>
            <a:r>
              <a:rPr lang="pt-PT" sz="2200" dirty="0"/>
              <a:t> </a:t>
            </a:r>
            <a:r>
              <a:rPr lang="pt-PT" sz="2200" dirty="0" err="1"/>
              <a:t>coming</a:t>
            </a:r>
            <a:r>
              <a:rPr lang="pt-PT" sz="2200" dirty="0"/>
              <a:t> </a:t>
            </a:r>
            <a:r>
              <a:rPr lang="pt-PT" sz="2200" dirty="0" err="1"/>
              <a:t>from</a:t>
            </a:r>
            <a:r>
              <a:rPr lang="pt-PT" sz="2200" dirty="0"/>
              <a:t>.</a:t>
            </a:r>
          </a:p>
          <a:p>
            <a:pPr lvl="0">
              <a:buFont typeface="Wingdings" panose="05000000000000000000" pitchFamily="2" charset="2"/>
              <a:buChar char="Ø"/>
            </a:pPr>
            <a:r>
              <a:rPr lang="en-US" sz="2200" dirty="0"/>
              <a:t>Miss Stoner mentions that she and Julia have always locked their doors before sleeping because they're afraid of the cheetah and the baboon.</a:t>
            </a:r>
            <a:endParaRPr lang="pt-PT" sz="2200" dirty="0"/>
          </a:p>
          <a:p>
            <a:pPr lvl="0">
              <a:buFont typeface="Wingdings" panose="05000000000000000000" pitchFamily="2" charset="2"/>
              <a:buChar char="Ø"/>
            </a:pPr>
            <a:r>
              <a:rPr lang="en-US" sz="2200" dirty="0"/>
              <a:t>That night, Miss Stoner can't sleep.  And sure enough, in the middle of the night, she hears a woman screaming: it's Julia!</a:t>
            </a:r>
            <a:endParaRPr lang="pt-PT" sz="2200" dirty="0"/>
          </a:p>
          <a:p>
            <a:pPr lvl="0">
              <a:buFont typeface="Wingdings" panose="05000000000000000000" pitchFamily="2" charset="2"/>
              <a:buChar char="Ø"/>
            </a:pPr>
            <a:r>
              <a:rPr lang="en-US" sz="2200" dirty="0"/>
              <a:t>Miss Stoner runs to Julia's room, where the door is curiously unlocked.</a:t>
            </a:r>
            <a:endParaRPr lang="pt-PT" sz="2200" dirty="0"/>
          </a:p>
          <a:p>
            <a:pPr marL="0" indent="0">
              <a:buNone/>
            </a:pPr>
            <a:endParaRPr lang="pt-PT" sz="2200" dirty="0"/>
          </a:p>
        </p:txBody>
      </p:sp>
      <p:sp>
        <p:nvSpPr>
          <p:cNvPr id="4" name="Título 1"/>
          <p:cNvSpPr>
            <a:spLocks noGrp="1"/>
          </p:cNvSpPr>
          <p:nvPr>
            <p:ph type="title"/>
          </p:nvPr>
        </p:nvSpPr>
        <p:spPr/>
        <p:txBody>
          <a:bodyPr>
            <a:normAutofit/>
          </a:bodyPr>
          <a:lstStyle/>
          <a:p>
            <a:pPr algn="ctr"/>
            <a:r>
              <a:rPr lang="pt-PT" sz="6600" dirty="0" err="1"/>
              <a:t>Stage</a:t>
            </a:r>
            <a:endParaRPr lang="pt-PT" sz="6600" dirty="0"/>
          </a:p>
        </p:txBody>
      </p:sp>
    </p:spTree>
    <p:extLst>
      <p:ext uri="{BB962C8B-B14F-4D97-AF65-F5344CB8AC3E}">
        <p14:creationId xmlns="" xmlns:p14="http://schemas.microsoft.com/office/powerpoint/2010/main" val="818451468"/>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45" presetClass="entr" presetSubtype="0" fill="hold" grpId="0"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animEffect transition="in" filter="fade">
                                      <p:cBhvr>
                                        <p:cTn id="25" dur="2000"/>
                                        <p:tgtEl>
                                          <p:spTgt spid="3">
                                            <p:txEl>
                                              <p:pRg st="0" end="0"/>
                                            </p:txEl>
                                          </p:spTgt>
                                        </p:tgtEl>
                                      </p:cBhvr>
                                    </p:animEffect>
                                    <p:anim calcmode="lin" valueType="num">
                                      <p:cBhvr>
                                        <p:cTn id="26" dur="2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27" dur="2000" fill="hold"/>
                                        <p:tgtEl>
                                          <p:spTgt spid="3">
                                            <p:txEl>
                                              <p:pRg st="0" end="0"/>
                                            </p:txEl>
                                          </p:spTgt>
                                        </p:tgtEl>
                                        <p:attrNameLst>
                                          <p:attrName>ppt_h</p:attrName>
                                        </p:attrNameLst>
                                      </p:cBhvr>
                                      <p:tavLst>
                                        <p:tav tm="0">
                                          <p:val>
                                            <p:strVal val="#ppt_h"/>
                                          </p:val>
                                        </p:tav>
                                        <p:tav tm="100000">
                                          <p:val>
                                            <p:strVal val="#ppt_h"/>
                                          </p:val>
                                        </p:tav>
                                      </p:tavLst>
                                    </p:anim>
                                  </p:childTnLst>
                                </p:cTn>
                              </p:par>
                              <p:par>
                                <p:cTn id="28" presetID="45" presetClass="entr" presetSubtype="0" fill="hold" grpId="0" nodeType="withEffect">
                                  <p:stCondLst>
                                    <p:cond delay="0"/>
                                  </p:stCondLst>
                                  <p:childTnLst>
                                    <p:set>
                                      <p:cBhvr>
                                        <p:cTn id="29" dur="1" fill="hold">
                                          <p:stCondLst>
                                            <p:cond delay="0"/>
                                          </p:stCondLst>
                                        </p:cTn>
                                        <p:tgtEl>
                                          <p:spTgt spid="3">
                                            <p:txEl>
                                              <p:pRg st="1" end="1"/>
                                            </p:txEl>
                                          </p:spTgt>
                                        </p:tgtEl>
                                        <p:attrNameLst>
                                          <p:attrName>style.visibility</p:attrName>
                                        </p:attrNameLst>
                                      </p:cBhvr>
                                      <p:to>
                                        <p:strVal val="visible"/>
                                      </p:to>
                                    </p:set>
                                    <p:animEffect transition="in" filter="fade">
                                      <p:cBhvr>
                                        <p:cTn id="30" dur="2000"/>
                                        <p:tgtEl>
                                          <p:spTgt spid="3">
                                            <p:txEl>
                                              <p:pRg st="1" end="1"/>
                                            </p:txEl>
                                          </p:spTgt>
                                        </p:tgtEl>
                                      </p:cBhvr>
                                    </p:animEffect>
                                    <p:anim calcmode="lin" valueType="num">
                                      <p:cBhvr>
                                        <p:cTn id="31" dur="2000" fill="hold"/>
                                        <p:tgtEl>
                                          <p:spTgt spid="3">
                                            <p:txEl>
                                              <p:pRg st="1" end="1"/>
                                            </p:txEl>
                                          </p:spTgt>
                                        </p:tgtEl>
                                        <p:attrNameLst>
                                          <p:attrName>ppt_w</p:attrName>
                                        </p:attrNameLst>
                                      </p:cBhvr>
                                      <p:tavLst>
                                        <p:tav tm="0" fmla="#ppt_w*sin(2.5*pi*$)">
                                          <p:val>
                                            <p:fltVal val="0"/>
                                          </p:val>
                                        </p:tav>
                                        <p:tav tm="100000">
                                          <p:val>
                                            <p:fltVal val="1"/>
                                          </p:val>
                                        </p:tav>
                                      </p:tavLst>
                                    </p:anim>
                                    <p:anim calcmode="lin" valueType="num">
                                      <p:cBhvr>
                                        <p:cTn id="32" dur="2000" fill="hold"/>
                                        <p:tgtEl>
                                          <p:spTgt spid="3">
                                            <p:txEl>
                                              <p:pRg st="1" end="1"/>
                                            </p:txEl>
                                          </p:spTgt>
                                        </p:tgtEl>
                                        <p:attrNameLst>
                                          <p:attrName>ppt_h</p:attrName>
                                        </p:attrNameLst>
                                      </p:cBhvr>
                                      <p:tavLst>
                                        <p:tav tm="0">
                                          <p:val>
                                            <p:strVal val="#ppt_h"/>
                                          </p:val>
                                        </p:tav>
                                        <p:tav tm="100000">
                                          <p:val>
                                            <p:strVal val="#ppt_h"/>
                                          </p:val>
                                        </p:tav>
                                      </p:tavLst>
                                    </p:anim>
                                  </p:childTnLst>
                                </p:cTn>
                              </p:par>
                              <p:par>
                                <p:cTn id="33" presetID="45" presetClass="entr" presetSubtype="0" fill="hold" grpId="0" nodeType="withEffect">
                                  <p:stCondLst>
                                    <p:cond delay="0"/>
                                  </p:stCondLst>
                                  <p:childTnLst>
                                    <p:set>
                                      <p:cBhvr>
                                        <p:cTn id="34" dur="1" fill="hold">
                                          <p:stCondLst>
                                            <p:cond delay="0"/>
                                          </p:stCondLst>
                                        </p:cTn>
                                        <p:tgtEl>
                                          <p:spTgt spid="3">
                                            <p:txEl>
                                              <p:pRg st="2" end="2"/>
                                            </p:txEl>
                                          </p:spTgt>
                                        </p:tgtEl>
                                        <p:attrNameLst>
                                          <p:attrName>style.visibility</p:attrName>
                                        </p:attrNameLst>
                                      </p:cBhvr>
                                      <p:to>
                                        <p:strVal val="visible"/>
                                      </p:to>
                                    </p:set>
                                    <p:animEffect transition="in" filter="fade">
                                      <p:cBhvr>
                                        <p:cTn id="35" dur="2000"/>
                                        <p:tgtEl>
                                          <p:spTgt spid="3">
                                            <p:txEl>
                                              <p:pRg st="2" end="2"/>
                                            </p:txEl>
                                          </p:spTgt>
                                        </p:tgtEl>
                                      </p:cBhvr>
                                    </p:animEffect>
                                    <p:anim calcmode="lin" valueType="num">
                                      <p:cBhvr>
                                        <p:cTn id="36" dur="2000" fill="hold"/>
                                        <p:tgtEl>
                                          <p:spTgt spid="3">
                                            <p:txEl>
                                              <p:pRg st="2" end="2"/>
                                            </p:txEl>
                                          </p:spTgt>
                                        </p:tgtEl>
                                        <p:attrNameLst>
                                          <p:attrName>ppt_w</p:attrName>
                                        </p:attrNameLst>
                                      </p:cBhvr>
                                      <p:tavLst>
                                        <p:tav tm="0" fmla="#ppt_w*sin(2.5*pi*$)">
                                          <p:val>
                                            <p:fltVal val="0"/>
                                          </p:val>
                                        </p:tav>
                                        <p:tav tm="100000">
                                          <p:val>
                                            <p:fltVal val="1"/>
                                          </p:val>
                                        </p:tav>
                                      </p:tavLst>
                                    </p:anim>
                                    <p:anim calcmode="lin" valueType="num">
                                      <p:cBhvr>
                                        <p:cTn id="37" dur="2000" fill="hold"/>
                                        <p:tgtEl>
                                          <p:spTgt spid="3">
                                            <p:txEl>
                                              <p:pRg st="2" end="2"/>
                                            </p:txEl>
                                          </p:spTgt>
                                        </p:tgtEl>
                                        <p:attrNameLst>
                                          <p:attrName>ppt_h</p:attrName>
                                        </p:attrNameLst>
                                      </p:cBhvr>
                                      <p:tavLst>
                                        <p:tav tm="0">
                                          <p:val>
                                            <p:strVal val="#ppt_h"/>
                                          </p:val>
                                        </p:tav>
                                        <p:tav tm="100000">
                                          <p:val>
                                            <p:strVal val="#ppt_h"/>
                                          </p:val>
                                        </p:tav>
                                      </p:tavLst>
                                    </p:anim>
                                  </p:childTnLst>
                                </p:cTn>
                              </p:par>
                              <p:par>
                                <p:cTn id="38" presetID="45" presetClass="entr" presetSubtype="0" fill="hold" grpId="0" nodeType="withEffect">
                                  <p:stCondLst>
                                    <p:cond delay="0"/>
                                  </p:stCondLst>
                                  <p:childTnLst>
                                    <p:set>
                                      <p:cBhvr>
                                        <p:cTn id="39" dur="1" fill="hold">
                                          <p:stCondLst>
                                            <p:cond delay="0"/>
                                          </p:stCondLst>
                                        </p:cTn>
                                        <p:tgtEl>
                                          <p:spTgt spid="3">
                                            <p:txEl>
                                              <p:pRg st="3" end="3"/>
                                            </p:txEl>
                                          </p:spTgt>
                                        </p:tgtEl>
                                        <p:attrNameLst>
                                          <p:attrName>style.visibility</p:attrName>
                                        </p:attrNameLst>
                                      </p:cBhvr>
                                      <p:to>
                                        <p:strVal val="visible"/>
                                      </p:to>
                                    </p:set>
                                    <p:animEffect transition="in" filter="fade">
                                      <p:cBhvr>
                                        <p:cTn id="40" dur="2000"/>
                                        <p:tgtEl>
                                          <p:spTgt spid="3">
                                            <p:txEl>
                                              <p:pRg st="3" end="3"/>
                                            </p:txEl>
                                          </p:spTgt>
                                        </p:tgtEl>
                                      </p:cBhvr>
                                    </p:animEffect>
                                    <p:anim calcmode="lin" valueType="num">
                                      <p:cBhvr>
                                        <p:cTn id="41" dur="2000" fill="hold"/>
                                        <p:tgtEl>
                                          <p:spTgt spid="3">
                                            <p:txEl>
                                              <p:pRg st="3" end="3"/>
                                            </p:txEl>
                                          </p:spTgt>
                                        </p:tgtEl>
                                        <p:attrNameLst>
                                          <p:attrName>ppt_w</p:attrName>
                                        </p:attrNameLst>
                                      </p:cBhvr>
                                      <p:tavLst>
                                        <p:tav tm="0" fmla="#ppt_w*sin(2.5*pi*$)">
                                          <p:val>
                                            <p:fltVal val="0"/>
                                          </p:val>
                                        </p:tav>
                                        <p:tav tm="100000">
                                          <p:val>
                                            <p:fltVal val="1"/>
                                          </p:val>
                                        </p:tav>
                                      </p:tavLst>
                                    </p:anim>
                                    <p:anim calcmode="lin" valueType="num">
                                      <p:cBhvr>
                                        <p:cTn id="42" dur="2000" fill="hold"/>
                                        <p:tgtEl>
                                          <p:spTgt spid="3">
                                            <p:txEl>
                                              <p:pRg st="3" end="3"/>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Posição de Conteúdo 2"/>
          <p:cNvSpPr>
            <a:spLocks noGrp="1"/>
          </p:cNvSpPr>
          <p:nvPr>
            <p:ph idx="1"/>
          </p:nvPr>
        </p:nvSpPr>
        <p:spPr>
          <a:xfrm>
            <a:off x="677334" y="2323875"/>
            <a:ext cx="8596668" cy="3880773"/>
          </a:xfrm>
        </p:spPr>
        <p:txBody>
          <a:bodyPr>
            <a:normAutofit/>
          </a:bodyPr>
          <a:lstStyle/>
          <a:p>
            <a:pPr lvl="0">
              <a:buFont typeface="Wingdings" panose="05000000000000000000" pitchFamily="2" charset="2"/>
              <a:buChar char="Ø"/>
            </a:pPr>
            <a:r>
              <a:rPr lang="en-US" sz="2200" dirty="0"/>
              <a:t>Miss Stoner sees Julia, her face terrified, her body swaying, appear in the doorway.</a:t>
            </a:r>
            <a:endParaRPr lang="pt-PT" sz="2200" dirty="0"/>
          </a:p>
          <a:p>
            <a:pPr lvl="0">
              <a:buFont typeface="Wingdings" panose="05000000000000000000" pitchFamily="2" charset="2"/>
              <a:buChar char="Ø"/>
            </a:pPr>
            <a:r>
              <a:rPr lang="en-US" sz="2200" dirty="0"/>
              <a:t>Julia starts to convulse, but is able to say, "Oh, my God! Helen! It was the band! </a:t>
            </a:r>
            <a:r>
              <a:rPr lang="pt-PT" sz="2200" dirty="0" err="1"/>
              <a:t>The</a:t>
            </a:r>
            <a:r>
              <a:rPr lang="pt-PT" sz="2200" dirty="0"/>
              <a:t> </a:t>
            </a:r>
            <a:r>
              <a:rPr lang="pt-PT" sz="2200" dirty="0" err="1"/>
              <a:t>speckled</a:t>
            </a:r>
            <a:r>
              <a:rPr lang="pt-PT" sz="2200" dirty="0"/>
              <a:t> </a:t>
            </a:r>
            <a:r>
              <a:rPr lang="pt-PT" sz="2200" dirty="0" err="1"/>
              <a:t>band</a:t>
            </a:r>
            <a:r>
              <a:rPr lang="pt-PT" sz="2200" dirty="0"/>
              <a:t>!" (</a:t>
            </a:r>
            <a:r>
              <a:rPr lang="pt-PT" sz="2200" dirty="0" err="1"/>
              <a:t>Speckled</a:t>
            </a:r>
            <a:r>
              <a:rPr lang="pt-PT" sz="2200" dirty="0"/>
              <a:t>. 50).</a:t>
            </a:r>
          </a:p>
          <a:p>
            <a:pPr lvl="0">
              <a:buFont typeface="Wingdings" panose="05000000000000000000" pitchFamily="2" charset="2"/>
              <a:buChar char="Ø"/>
            </a:pPr>
            <a:r>
              <a:rPr lang="en-US" sz="2200" dirty="0"/>
              <a:t> He rushes to help Julia, but she's already unconscious. Julia dies.</a:t>
            </a:r>
            <a:endParaRPr lang="pt-PT" sz="2200" dirty="0"/>
          </a:p>
          <a:p>
            <a:pPr lvl="0">
              <a:buFont typeface="Wingdings" panose="05000000000000000000" pitchFamily="2" charset="2"/>
              <a:buChar char="Ø"/>
            </a:pPr>
            <a:r>
              <a:rPr lang="en-US" sz="2200" dirty="0"/>
              <a:t>Julia's windows were locked and barred, and there were no bruises or anything on her body. There's also no evidence of poison.</a:t>
            </a:r>
            <a:endParaRPr lang="pt-PT" sz="2200" dirty="0"/>
          </a:p>
          <a:p>
            <a:endParaRPr lang="pt-PT" dirty="0"/>
          </a:p>
        </p:txBody>
      </p:sp>
      <p:sp>
        <p:nvSpPr>
          <p:cNvPr id="4" name="Título 1"/>
          <p:cNvSpPr>
            <a:spLocks noGrp="1"/>
          </p:cNvSpPr>
          <p:nvPr>
            <p:ph type="title"/>
          </p:nvPr>
        </p:nvSpPr>
        <p:spPr/>
        <p:txBody>
          <a:bodyPr>
            <a:normAutofit/>
          </a:bodyPr>
          <a:lstStyle/>
          <a:p>
            <a:pPr algn="ctr"/>
            <a:r>
              <a:rPr lang="pt-PT" sz="6600" dirty="0" err="1"/>
              <a:t>Stage</a:t>
            </a:r>
            <a:endParaRPr lang="pt-PT" sz="6600" dirty="0"/>
          </a:p>
        </p:txBody>
      </p:sp>
    </p:spTree>
    <p:extLst>
      <p:ext uri="{BB962C8B-B14F-4D97-AF65-F5344CB8AC3E}">
        <p14:creationId xmlns="" xmlns:p14="http://schemas.microsoft.com/office/powerpoint/2010/main" val="2752287920"/>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45" presetClass="entr" presetSubtype="0" fill="hold" grpId="0"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animEffect transition="in" filter="fade">
                                      <p:cBhvr>
                                        <p:cTn id="25" dur="2000"/>
                                        <p:tgtEl>
                                          <p:spTgt spid="3">
                                            <p:txEl>
                                              <p:pRg st="0" end="0"/>
                                            </p:txEl>
                                          </p:spTgt>
                                        </p:tgtEl>
                                      </p:cBhvr>
                                    </p:animEffect>
                                    <p:anim calcmode="lin" valueType="num">
                                      <p:cBhvr>
                                        <p:cTn id="26" dur="2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27" dur="2000" fill="hold"/>
                                        <p:tgtEl>
                                          <p:spTgt spid="3">
                                            <p:txEl>
                                              <p:pRg st="0" end="0"/>
                                            </p:txEl>
                                          </p:spTgt>
                                        </p:tgtEl>
                                        <p:attrNameLst>
                                          <p:attrName>ppt_h</p:attrName>
                                        </p:attrNameLst>
                                      </p:cBhvr>
                                      <p:tavLst>
                                        <p:tav tm="0">
                                          <p:val>
                                            <p:strVal val="#ppt_h"/>
                                          </p:val>
                                        </p:tav>
                                        <p:tav tm="100000">
                                          <p:val>
                                            <p:strVal val="#ppt_h"/>
                                          </p:val>
                                        </p:tav>
                                      </p:tavLst>
                                    </p:anim>
                                  </p:childTnLst>
                                </p:cTn>
                              </p:par>
                              <p:par>
                                <p:cTn id="28" presetID="45" presetClass="entr" presetSubtype="0" fill="hold" grpId="0" nodeType="withEffect">
                                  <p:stCondLst>
                                    <p:cond delay="0"/>
                                  </p:stCondLst>
                                  <p:childTnLst>
                                    <p:set>
                                      <p:cBhvr>
                                        <p:cTn id="29" dur="1" fill="hold">
                                          <p:stCondLst>
                                            <p:cond delay="0"/>
                                          </p:stCondLst>
                                        </p:cTn>
                                        <p:tgtEl>
                                          <p:spTgt spid="3">
                                            <p:txEl>
                                              <p:pRg st="1" end="1"/>
                                            </p:txEl>
                                          </p:spTgt>
                                        </p:tgtEl>
                                        <p:attrNameLst>
                                          <p:attrName>style.visibility</p:attrName>
                                        </p:attrNameLst>
                                      </p:cBhvr>
                                      <p:to>
                                        <p:strVal val="visible"/>
                                      </p:to>
                                    </p:set>
                                    <p:animEffect transition="in" filter="fade">
                                      <p:cBhvr>
                                        <p:cTn id="30" dur="2000"/>
                                        <p:tgtEl>
                                          <p:spTgt spid="3">
                                            <p:txEl>
                                              <p:pRg st="1" end="1"/>
                                            </p:txEl>
                                          </p:spTgt>
                                        </p:tgtEl>
                                      </p:cBhvr>
                                    </p:animEffect>
                                    <p:anim calcmode="lin" valueType="num">
                                      <p:cBhvr>
                                        <p:cTn id="31" dur="2000" fill="hold"/>
                                        <p:tgtEl>
                                          <p:spTgt spid="3">
                                            <p:txEl>
                                              <p:pRg st="1" end="1"/>
                                            </p:txEl>
                                          </p:spTgt>
                                        </p:tgtEl>
                                        <p:attrNameLst>
                                          <p:attrName>ppt_w</p:attrName>
                                        </p:attrNameLst>
                                      </p:cBhvr>
                                      <p:tavLst>
                                        <p:tav tm="0" fmla="#ppt_w*sin(2.5*pi*$)">
                                          <p:val>
                                            <p:fltVal val="0"/>
                                          </p:val>
                                        </p:tav>
                                        <p:tav tm="100000">
                                          <p:val>
                                            <p:fltVal val="1"/>
                                          </p:val>
                                        </p:tav>
                                      </p:tavLst>
                                    </p:anim>
                                    <p:anim calcmode="lin" valueType="num">
                                      <p:cBhvr>
                                        <p:cTn id="32" dur="2000" fill="hold"/>
                                        <p:tgtEl>
                                          <p:spTgt spid="3">
                                            <p:txEl>
                                              <p:pRg st="1" end="1"/>
                                            </p:txEl>
                                          </p:spTgt>
                                        </p:tgtEl>
                                        <p:attrNameLst>
                                          <p:attrName>ppt_h</p:attrName>
                                        </p:attrNameLst>
                                      </p:cBhvr>
                                      <p:tavLst>
                                        <p:tav tm="0">
                                          <p:val>
                                            <p:strVal val="#ppt_h"/>
                                          </p:val>
                                        </p:tav>
                                        <p:tav tm="100000">
                                          <p:val>
                                            <p:strVal val="#ppt_h"/>
                                          </p:val>
                                        </p:tav>
                                      </p:tavLst>
                                    </p:anim>
                                  </p:childTnLst>
                                </p:cTn>
                              </p:par>
                              <p:par>
                                <p:cTn id="33" presetID="45" presetClass="entr" presetSubtype="0" fill="hold" grpId="0" nodeType="withEffect">
                                  <p:stCondLst>
                                    <p:cond delay="0"/>
                                  </p:stCondLst>
                                  <p:childTnLst>
                                    <p:set>
                                      <p:cBhvr>
                                        <p:cTn id="34" dur="1" fill="hold">
                                          <p:stCondLst>
                                            <p:cond delay="0"/>
                                          </p:stCondLst>
                                        </p:cTn>
                                        <p:tgtEl>
                                          <p:spTgt spid="3">
                                            <p:txEl>
                                              <p:pRg st="2" end="2"/>
                                            </p:txEl>
                                          </p:spTgt>
                                        </p:tgtEl>
                                        <p:attrNameLst>
                                          <p:attrName>style.visibility</p:attrName>
                                        </p:attrNameLst>
                                      </p:cBhvr>
                                      <p:to>
                                        <p:strVal val="visible"/>
                                      </p:to>
                                    </p:set>
                                    <p:animEffect transition="in" filter="fade">
                                      <p:cBhvr>
                                        <p:cTn id="35" dur="2000"/>
                                        <p:tgtEl>
                                          <p:spTgt spid="3">
                                            <p:txEl>
                                              <p:pRg st="2" end="2"/>
                                            </p:txEl>
                                          </p:spTgt>
                                        </p:tgtEl>
                                      </p:cBhvr>
                                    </p:animEffect>
                                    <p:anim calcmode="lin" valueType="num">
                                      <p:cBhvr>
                                        <p:cTn id="36" dur="2000" fill="hold"/>
                                        <p:tgtEl>
                                          <p:spTgt spid="3">
                                            <p:txEl>
                                              <p:pRg st="2" end="2"/>
                                            </p:txEl>
                                          </p:spTgt>
                                        </p:tgtEl>
                                        <p:attrNameLst>
                                          <p:attrName>ppt_w</p:attrName>
                                        </p:attrNameLst>
                                      </p:cBhvr>
                                      <p:tavLst>
                                        <p:tav tm="0" fmla="#ppt_w*sin(2.5*pi*$)">
                                          <p:val>
                                            <p:fltVal val="0"/>
                                          </p:val>
                                        </p:tav>
                                        <p:tav tm="100000">
                                          <p:val>
                                            <p:fltVal val="1"/>
                                          </p:val>
                                        </p:tav>
                                      </p:tavLst>
                                    </p:anim>
                                    <p:anim calcmode="lin" valueType="num">
                                      <p:cBhvr>
                                        <p:cTn id="37" dur="2000" fill="hold"/>
                                        <p:tgtEl>
                                          <p:spTgt spid="3">
                                            <p:txEl>
                                              <p:pRg st="2" end="2"/>
                                            </p:txEl>
                                          </p:spTgt>
                                        </p:tgtEl>
                                        <p:attrNameLst>
                                          <p:attrName>ppt_h</p:attrName>
                                        </p:attrNameLst>
                                      </p:cBhvr>
                                      <p:tavLst>
                                        <p:tav tm="0">
                                          <p:val>
                                            <p:strVal val="#ppt_h"/>
                                          </p:val>
                                        </p:tav>
                                        <p:tav tm="100000">
                                          <p:val>
                                            <p:strVal val="#ppt_h"/>
                                          </p:val>
                                        </p:tav>
                                      </p:tavLst>
                                    </p:anim>
                                  </p:childTnLst>
                                </p:cTn>
                              </p:par>
                              <p:par>
                                <p:cTn id="38" presetID="45" presetClass="entr" presetSubtype="0" fill="hold" grpId="0" nodeType="withEffect">
                                  <p:stCondLst>
                                    <p:cond delay="0"/>
                                  </p:stCondLst>
                                  <p:childTnLst>
                                    <p:set>
                                      <p:cBhvr>
                                        <p:cTn id="39" dur="1" fill="hold">
                                          <p:stCondLst>
                                            <p:cond delay="0"/>
                                          </p:stCondLst>
                                        </p:cTn>
                                        <p:tgtEl>
                                          <p:spTgt spid="3">
                                            <p:txEl>
                                              <p:pRg st="3" end="3"/>
                                            </p:txEl>
                                          </p:spTgt>
                                        </p:tgtEl>
                                        <p:attrNameLst>
                                          <p:attrName>style.visibility</p:attrName>
                                        </p:attrNameLst>
                                      </p:cBhvr>
                                      <p:to>
                                        <p:strVal val="visible"/>
                                      </p:to>
                                    </p:set>
                                    <p:animEffect transition="in" filter="fade">
                                      <p:cBhvr>
                                        <p:cTn id="40" dur="2000"/>
                                        <p:tgtEl>
                                          <p:spTgt spid="3">
                                            <p:txEl>
                                              <p:pRg st="3" end="3"/>
                                            </p:txEl>
                                          </p:spTgt>
                                        </p:tgtEl>
                                      </p:cBhvr>
                                    </p:animEffect>
                                    <p:anim calcmode="lin" valueType="num">
                                      <p:cBhvr>
                                        <p:cTn id="41" dur="2000" fill="hold"/>
                                        <p:tgtEl>
                                          <p:spTgt spid="3">
                                            <p:txEl>
                                              <p:pRg st="3" end="3"/>
                                            </p:txEl>
                                          </p:spTgt>
                                        </p:tgtEl>
                                        <p:attrNameLst>
                                          <p:attrName>ppt_w</p:attrName>
                                        </p:attrNameLst>
                                      </p:cBhvr>
                                      <p:tavLst>
                                        <p:tav tm="0" fmla="#ppt_w*sin(2.5*pi*$)">
                                          <p:val>
                                            <p:fltVal val="0"/>
                                          </p:val>
                                        </p:tav>
                                        <p:tav tm="100000">
                                          <p:val>
                                            <p:fltVal val="1"/>
                                          </p:val>
                                        </p:tav>
                                      </p:tavLst>
                                    </p:anim>
                                    <p:anim calcmode="lin" valueType="num">
                                      <p:cBhvr>
                                        <p:cTn id="42" dur="2000" fill="hold"/>
                                        <p:tgtEl>
                                          <p:spTgt spid="3">
                                            <p:txEl>
                                              <p:pRg st="3" end="3"/>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P spid="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Posição de Conteúdo 2"/>
          <p:cNvSpPr>
            <a:spLocks noGrp="1"/>
          </p:cNvSpPr>
          <p:nvPr>
            <p:ph idx="1"/>
          </p:nvPr>
        </p:nvSpPr>
        <p:spPr/>
        <p:txBody>
          <a:bodyPr/>
          <a:lstStyle/>
          <a:p>
            <a:pPr lvl="0">
              <a:buFont typeface="Wingdings" panose="05000000000000000000" pitchFamily="2" charset="2"/>
              <a:buChar char="Ø"/>
            </a:pPr>
            <a:r>
              <a:rPr lang="en-US" sz="2200" dirty="0"/>
              <a:t>So she has come to Holmes to ask for his protection.</a:t>
            </a:r>
            <a:endParaRPr lang="pt-PT" sz="2200" dirty="0"/>
          </a:p>
          <a:p>
            <a:pPr lvl="0">
              <a:buFont typeface="Wingdings" panose="05000000000000000000" pitchFamily="2" charset="2"/>
              <a:buChar char="Ø"/>
            </a:pPr>
            <a:r>
              <a:rPr lang="en-US" sz="2200" dirty="0"/>
              <a:t>Holmes says Miss Stoner's made the right choice.</a:t>
            </a:r>
            <a:endParaRPr lang="pt-PT" sz="2200" dirty="0"/>
          </a:p>
          <a:p>
            <a:pPr lvl="0">
              <a:buFont typeface="Wingdings" panose="05000000000000000000" pitchFamily="2" charset="2"/>
              <a:buChar char="Ø"/>
            </a:pPr>
            <a:r>
              <a:rPr lang="en-US" sz="2200" dirty="0"/>
              <a:t>Holmes begins his investigation. </a:t>
            </a:r>
            <a:endParaRPr lang="pt-PT" sz="2200" dirty="0"/>
          </a:p>
          <a:p>
            <a:pPr lvl="0">
              <a:buFont typeface="Wingdings" panose="05000000000000000000" pitchFamily="2" charset="2"/>
              <a:buChar char="Ø"/>
            </a:pPr>
            <a:r>
              <a:rPr lang="en-US" sz="2200" dirty="0"/>
              <a:t> He suggests that an animal is inside, because there's a saucer of milk on top of the safe.</a:t>
            </a:r>
            <a:endParaRPr lang="pt-PT" sz="2200" dirty="0"/>
          </a:p>
          <a:p>
            <a:pPr lvl="0">
              <a:buFont typeface="Wingdings" panose="05000000000000000000" pitchFamily="2" charset="2"/>
              <a:buChar char="Ø"/>
            </a:pPr>
            <a:r>
              <a:rPr lang="en-US" sz="2200" dirty="0"/>
              <a:t>Holmes seems to have figured it all out by looking at these clues, but Watson and Miss Stoner are still lost.</a:t>
            </a:r>
            <a:endParaRPr lang="pt-PT" sz="2200" dirty="0"/>
          </a:p>
          <a:p>
            <a:pPr lvl="0">
              <a:buFont typeface="Wingdings" panose="05000000000000000000" pitchFamily="2" charset="2"/>
              <a:buChar char="Ø"/>
            </a:pPr>
            <a:r>
              <a:rPr lang="en-US" sz="2200" dirty="0"/>
              <a:t>He also admits that he has </a:t>
            </a:r>
            <a:r>
              <a:rPr lang="en-US" sz="2200" i="1" dirty="0"/>
              <a:t>no clue</a:t>
            </a:r>
            <a:r>
              <a:rPr lang="en-US" sz="2200" dirty="0"/>
              <a:t> what's going on.</a:t>
            </a:r>
            <a:endParaRPr lang="pt-PT" sz="2200" dirty="0"/>
          </a:p>
          <a:p>
            <a:endParaRPr lang="pt-PT" dirty="0"/>
          </a:p>
        </p:txBody>
      </p:sp>
      <p:sp>
        <p:nvSpPr>
          <p:cNvPr id="4" name="Título 1"/>
          <p:cNvSpPr>
            <a:spLocks noGrp="1"/>
          </p:cNvSpPr>
          <p:nvPr>
            <p:ph type="title"/>
          </p:nvPr>
        </p:nvSpPr>
        <p:spPr/>
        <p:txBody>
          <a:bodyPr>
            <a:normAutofit/>
          </a:bodyPr>
          <a:lstStyle/>
          <a:p>
            <a:pPr algn="ctr"/>
            <a:r>
              <a:rPr lang="pt-PT" sz="6600" dirty="0" err="1"/>
              <a:t>Stage</a:t>
            </a:r>
            <a:endParaRPr lang="pt-PT" sz="6600" dirty="0"/>
          </a:p>
        </p:txBody>
      </p:sp>
    </p:spTree>
    <p:extLst>
      <p:ext uri="{BB962C8B-B14F-4D97-AF65-F5344CB8AC3E}">
        <p14:creationId xmlns="" xmlns:p14="http://schemas.microsoft.com/office/powerpoint/2010/main" val="3848172342"/>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45" presetClass="entr" presetSubtype="0" fill="hold" grpId="0"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animEffect transition="in" filter="fade">
                                      <p:cBhvr>
                                        <p:cTn id="25" dur="2000"/>
                                        <p:tgtEl>
                                          <p:spTgt spid="3">
                                            <p:txEl>
                                              <p:pRg st="0" end="0"/>
                                            </p:txEl>
                                          </p:spTgt>
                                        </p:tgtEl>
                                      </p:cBhvr>
                                    </p:animEffect>
                                    <p:anim calcmode="lin" valueType="num">
                                      <p:cBhvr>
                                        <p:cTn id="26" dur="2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27" dur="2000" fill="hold"/>
                                        <p:tgtEl>
                                          <p:spTgt spid="3">
                                            <p:txEl>
                                              <p:pRg st="0" end="0"/>
                                            </p:txEl>
                                          </p:spTgt>
                                        </p:tgtEl>
                                        <p:attrNameLst>
                                          <p:attrName>ppt_h</p:attrName>
                                        </p:attrNameLst>
                                      </p:cBhvr>
                                      <p:tavLst>
                                        <p:tav tm="0">
                                          <p:val>
                                            <p:strVal val="#ppt_h"/>
                                          </p:val>
                                        </p:tav>
                                        <p:tav tm="100000">
                                          <p:val>
                                            <p:strVal val="#ppt_h"/>
                                          </p:val>
                                        </p:tav>
                                      </p:tavLst>
                                    </p:anim>
                                  </p:childTnLst>
                                </p:cTn>
                              </p:par>
                              <p:par>
                                <p:cTn id="28" presetID="45" presetClass="entr" presetSubtype="0" fill="hold" grpId="0" nodeType="withEffect">
                                  <p:stCondLst>
                                    <p:cond delay="0"/>
                                  </p:stCondLst>
                                  <p:childTnLst>
                                    <p:set>
                                      <p:cBhvr>
                                        <p:cTn id="29" dur="1" fill="hold">
                                          <p:stCondLst>
                                            <p:cond delay="0"/>
                                          </p:stCondLst>
                                        </p:cTn>
                                        <p:tgtEl>
                                          <p:spTgt spid="3">
                                            <p:txEl>
                                              <p:pRg st="1" end="1"/>
                                            </p:txEl>
                                          </p:spTgt>
                                        </p:tgtEl>
                                        <p:attrNameLst>
                                          <p:attrName>style.visibility</p:attrName>
                                        </p:attrNameLst>
                                      </p:cBhvr>
                                      <p:to>
                                        <p:strVal val="visible"/>
                                      </p:to>
                                    </p:set>
                                    <p:animEffect transition="in" filter="fade">
                                      <p:cBhvr>
                                        <p:cTn id="30" dur="2000"/>
                                        <p:tgtEl>
                                          <p:spTgt spid="3">
                                            <p:txEl>
                                              <p:pRg st="1" end="1"/>
                                            </p:txEl>
                                          </p:spTgt>
                                        </p:tgtEl>
                                      </p:cBhvr>
                                    </p:animEffect>
                                    <p:anim calcmode="lin" valueType="num">
                                      <p:cBhvr>
                                        <p:cTn id="31" dur="2000" fill="hold"/>
                                        <p:tgtEl>
                                          <p:spTgt spid="3">
                                            <p:txEl>
                                              <p:pRg st="1" end="1"/>
                                            </p:txEl>
                                          </p:spTgt>
                                        </p:tgtEl>
                                        <p:attrNameLst>
                                          <p:attrName>ppt_w</p:attrName>
                                        </p:attrNameLst>
                                      </p:cBhvr>
                                      <p:tavLst>
                                        <p:tav tm="0" fmla="#ppt_w*sin(2.5*pi*$)">
                                          <p:val>
                                            <p:fltVal val="0"/>
                                          </p:val>
                                        </p:tav>
                                        <p:tav tm="100000">
                                          <p:val>
                                            <p:fltVal val="1"/>
                                          </p:val>
                                        </p:tav>
                                      </p:tavLst>
                                    </p:anim>
                                    <p:anim calcmode="lin" valueType="num">
                                      <p:cBhvr>
                                        <p:cTn id="32" dur="2000" fill="hold"/>
                                        <p:tgtEl>
                                          <p:spTgt spid="3">
                                            <p:txEl>
                                              <p:pRg st="1" end="1"/>
                                            </p:txEl>
                                          </p:spTgt>
                                        </p:tgtEl>
                                        <p:attrNameLst>
                                          <p:attrName>ppt_h</p:attrName>
                                        </p:attrNameLst>
                                      </p:cBhvr>
                                      <p:tavLst>
                                        <p:tav tm="0">
                                          <p:val>
                                            <p:strVal val="#ppt_h"/>
                                          </p:val>
                                        </p:tav>
                                        <p:tav tm="100000">
                                          <p:val>
                                            <p:strVal val="#ppt_h"/>
                                          </p:val>
                                        </p:tav>
                                      </p:tavLst>
                                    </p:anim>
                                  </p:childTnLst>
                                </p:cTn>
                              </p:par>
                              <p:par>
                                <p:cTn id="33" presetID="45" presetClass="entr" presetSubtype="0" fill="hold" grpId="0" nodeType="withEffect">
                                  <p:stCondLst>
                                    <p:cond delay="0"/>
                                  </p:stCondLst>
                                  <p:childTnLst>
                                    <p:set>
                                      <p:cBhvr>
                                        <p:cTn id="34" dur="1" fill="hold">
                                          <p:stCondLst>
                                            <p:cond delay="0"/>
                                          </p:stCondLst>
                                        </p:cTn>
                                        <p:tgtEl>
                                          <p:spTgt spid="3">
                                            <p:txEl>
                                              <p:pRg st="2" end="2"/>
                                            </p:txEl>
                                          </p:spTgt>
                                        </p:tgtEl>
                                        <p:attrNameLst>
                                          <p:attrName>style.visibility</p:attrName>
                                        </p:attrNameLst>
                                      </p:cBhvr>
                                      <p:to>
                                        <p:strVal val="visible"/>
                                      </p:to>
                                    </p:set>
                                    <p:animEffect transition="in" filter="fade">
                                      <p:cBhvr>
                                        <p:cTn id="35" dur="2000"/>
                                        <p:tgtEl>
                                          <p:spTgt spid="3">
                                            <p:txEl>
                                              <p:pRg st="2" end="2"/>
                                            </p:txEl>
                                          </p:spTgt>
                                        </p:tgtEl>
                                      </p:cBhvr>
                                    </p:animEffect>
                                    <p:anim calcmode="lin" valueType="num">
                                      <p:cBhvr>
                                        <p:cTn id="36" dur="2000" fill="hold"/>
                                        <p:tgtEl>
                                          <p:spTgt spid="3">
                                            <p:txEl>
                                              <p:pRg st="2" end="2"/>
                                            </p:txEl>
                                          </p:spTgt>
                                        </p:tgtEl>
                                        <p:attrNameLst>
                                          <p:attrName>ppt_w</p:attrName>
                                        </p:attrNameLst>
                                      </p:cBhvr>
                                      <p:tavLst>
                                        <p:tav tm="0" fmla="#ppt_w*sin(2.5*pi*$)">
                                          <p:val>
                                            <p:fltVal val="0"/>
                                          </p:val>
                                        </p:tav>
                                        <p:tav tm="100000">
                                          <p:val>
                                            <p:fltVal val="1"/>
                                          </p:val>
                                        </p:tav>
                                      </p:tavLst>
                                    </p:anim>
                                    <p:anim calcmode="lin" valueType="num">
                                      <p:cBhvr>
                                        <p:cTn id="37" dur="2000" fill="hold"/>
                                        <p:tgtEl>
                                          <p:spTgt spid="3">
                                            <p:txEl>
                                              <p:pRg st="2" end="2"/>
                                            </p:txEl>
                                          </p:spTgt>
                                        </p:tgtEl>
                                        <p:attrNameLst>
                                          <p:attrName>ppt_h</p:attrName>
                                        </p:attrNameLst>
                                      </p:cBhvr>
                                      <p:tavLst>
                                        <p:tav tm="0">
                                          <p:val>
                                            <p:strVal val="#ppt_h"/>
                                          </p:val>
                                        </p:tav>
                                        <p:tav tm="100000">
                                          <p:val>
                                            <p:strVal val="#ppt_h"/>
                                          </p:val>
                                        </p:tav>
                                      </p:tavLst>
                                    </p:anim>
                                  </p:childTnLst>
                                </p:cTn>
                              </p:par>
                              <p:par>
                                <p:cTn id="38" presetID="45" presetClass="entr" presetSubtype="0" fill="hold" grpId="0" nodeType="withEffect">
                                  <p:stCondLst>
                                    <p:cond delay="0"/>
                                  </p:stCondLst>
                                  <p:childTnLst>
                                    <p:set>
                                      <p:cBhvr>
                                        <p:cTn id="39" dur="1" fill="hold">
                                          <p:stCondLst>
                                            <p:cond delay="0"/>
                                          </p:stCondLst>
                                        </p:cTn>
                                        <p:tgtEl>
                                          <p:spTgt spid="3">
                                            <p:txEl>
                                              <p:pRg st="3" end="3"/>
                                            </p:txEl>
                                          </p:spTgt>
                                        </p:tgtEl>
                                        <p:attrNameLst>
                                          <p:attrName>style.visibility</p:attrName>
                                        </p:attrNameLst>
                                      </p:cBhvr>
                                      <p:to>
                                        <p:strVal val="visible"/>
                                      </p:to>
                                    </p:set>
                                    <p:animEffect transition="in" filter="fade">
                                      <p:cBhvr>
                                        <p:cTn id="40" dur="2000"/>
                                        <p:tgtEl>
                                          <p:spTgt spid="3">
                                            <p:txEl>
                                              <p:pRg st="3" end="3"/>
                                            </p:txEl>
                                          </p:spTgt>
                                        </p:tgtEl>
                                      </p:cBhvr>
                                    </p:animEffect>
                                    <p:anim calcmode="lin" valueType="num">
                                      <p:cBhvr>
                                        <p:cTn id="41" dur="2000" fill="hold"/>
                                        <p:tgtEl>
                                          <p:spTgt spid="3">
                                            <p:txEl>
                                              <p:pRg st="3" end="3"/>
                                            </p:txEl>
                                          </p:spTgt>
                                        </p:tgtEl>
                                        <p:attrNameLst>
                                          <p:attrName>ppt_w</p:attrName>
                                        </p:attrNameLst>
                                      </p:cBhvr>
                                      <p:tavLst>
                                        <p:tav tm="0" fmla="#ppt_w*sin(2.5*pi*$)">
                                          <p:val>
                                            <p:fltVal val="0"/>
                                          </p:val>
                                        </p:tav>
                                        <p:tav tm="100000">
                                          <p:val>
                                            <p:fltVal val="1"/>
                                          </p:val>
                                        </p:tav>
                                      </p:tavLst>
                                    </p:anim>
                                    <p:anim calcmode="lin" valueType="num">
                                      <p:cBhvr>
                                        <p:cTn id="42" dur="2000" fill="hold"/>
                                        <p:tgtEl>
                                          <p:spTgt spid="3">
                                            <p:txEl>
                                              <p:pRg st="3" end="3"/>
                                            </p:txEl>
                                          </p:spTgt>
                                        </p:tgtEl>
                                        <p:attrNameLst>
                                          <p:attrName>ppt_h</p:attrName>
                                        </p:attrNameLst>
                                      </p:cBhvr>
                                      <p:tavLst>
                                        <p:tav tm="0">
                                          <p:val>
                                            <p:strVal val="#ppt_h"/>
                                          </p:val>
                                        </p:tav>
                                        <p:tav tm="100000">
                                          <p:val>
                                            <p:strVal val="#ppt_h"/>
                                          </p:val>
                                        </p:tav>
                                      </p:tavLst>
                                    </p:anim>
                                  </p:childTnLst>
                                </p:cTn>
                              </p:par>
                              <p:par>
                                <p:cTn id="43" presetID="45" presetClass="entr" presetSubtype="0" fill="hold" grpId="0" nodeType="withEffect">
                                  <p:stCondLst>
                                    <p:cond delay="0"/>
                                  </p:stCondLst>
                                  <p:childTnLst>
                                    <p:set>
                                      <p:cBhvr>
                                        <p:cTn id="44" dur="1" fill="hold">
                                          <p:stCondLst>
                                            <p:cond delay="0"/>
                                          </p:stCondLst>
                                        </p:cTn>
                                        <p:tgtEl>
                                          <p:spTgt spid="3">
                                            <p:txEl>
                                              <p:pRg st="4" end="4"/>
                                            </p:txEl>
                                          </p:spTgt>
                                        </p:tgtEl>
                                        <p:attrNameLst>
                                          <p:attrName>style.visibility</p:attrName>
                                        </p:attrNameLst>
                                      </p:cBhvr>
                                      <p:to>
                                        <p:strVal val="visible"/>
                                      </p:to>
                                    </p:set>
                                    <p:animEffect transition="in" filter="fade">
                                      <p:cBhvr>
                                        <p:cTn id="45" dur="2000"/>
                                        <p:tgtEl>
                                          <p:spTgt spid="3">
                                            <p:txEl>
                                              <p:pRg st="4" end="4"/>
                                            </p:txEl>
                                          </p:spTgt>
                                        </p:tgtEl>
                                      </p:cBhvr>
                                    </p:animEffect>
                                    <p:anim calcmode="lin" valueType="num">
                                      <p:cBhvr>
                                        <p:cTn id="46" dur="2000" fill="hold"/>
                                        <p:tgtEl>
                                          <p:spTgt spid="3">
                                            <p:txEl>
                                              <p:pRg st="4" end="4"/>
                                            </p:txEl>
                                          </p:spTgt>
                                        </p:tgtEl>
                                        <p:attrNameLst>
                                          <p:attrName>ppt_w</p:attrName>
                                        </p:attrNameLst>
                                      </p:cBhvr>
                                      <p:tavLst>
                                        <p:tav tm="0" fmla="#ppt_w*sin(2.5*pi*$)">
                                          <p:val>
                                            <p:fltVal val="0"/>
                                          </p:val>
                                        </p:tav>
                                        <p:tav tm="100000">
                                          <p:val>
                                            <p:fltVal val="1"/>
                                          </p:val>
                                        </p:tav>
                                      </p:tavLst>
                                    </p:anim>
                                    <p:anim calcmode="lin" valueType="num">
                                      <p:cBhvr>
                                        <p:cTn id="47" dur="2000" fill="hold"/>
                                        <p:tgtEl>
                                          <p:spTgt spid="3">
                                            <p:txEl>
                                              <p:pRg st="4" end="4"/>
                                            </p:txEl>
                                          </p:spTgt>
                                        </p:tgtEl>
                                        <p:attrNameLst>
                                          <p:attrName>ppt_h</p:attrName>
                                        </p:attrNameLst>
                                      </p:cBhvr>
                                      <p:tavLst>
                                        <p:tav tm="0">
                                          <p:val>
                                            <p:strVal val="#ppt_h"/>
                                          </p:val>
                                        </p:tav>
                                        <p:tav tm="100000">
                                          <p:val>
                                            <p:strVal val="#ppt_h"/>
                                          </p:val>
                                        </p:tav>
                                      </p:tavLst>
                                    </p:anim>
                                  </p:childTnLst>
                                </p:cTn>
                              </p:par>
                              <p:par>
                                <p:cTn id="48" presetID="45" presetClass="entr" presetSubtype="0" fill="hold" grpId="0" nodeType="withEffect">
                                  <p:stCondLst>
                                    <p:cond delay="0"/>
                                  </p:stCondLst>
                                  <p:childTnLst>
                                    <p:set>
                                      <p:cBhvr>
                                        <p:cTn id="49" dur="1" fill="hold">
                                          <p:stCondLst>
                                            <p:cond delay="0"/>
                                          </p:stCondLst>
                                        </p:cTn>
                                        <p:tgtEl>
                                          <p:spTgt spid="3">
                                            <p:txEl>
                                              <p:pRg st="5" end="5"/>
                                            </p:txEl>
                                          </p:spTgt>
                                        </p:tgtEl>
                                        <p:attrNameLst>
                                          <p:attrName>style.visibility</p:attrName>
                                        </p:attrNameLst>
                                      </p:cBhvr>
                                      <p:to>
                                        <p:strVal val="visible"/>
                                      </p:to>
                                    </p:set>
                                    <p:animEffect transition="in" filter="fade">
                                      <p:cBhvr>
                                        <p:cTn id="50" dur="2000"/>
                                        <p:tgtEl>
                                          <p:spTgt spid="3">
                                            <p:txEl>
                                              <p:pRg st="5" end="5"/>
                                            </p:txEl>
                                          </p:spTgt>
                                        </p:tgtEl>
                                      </p:cBhvr>
                                    </p:animEffect>
                                    <p:anim calcmode="lin" valueType="num">
                                      <p:cBhvr>
                                        <p:cTn id="51" dur="2000" fill="hold"/>
                                        <p:tgtEl>
                                          <p:spTgt spid="3">
                                            <p:txEl>
                                              <p:pRg st="5" end="5"/>
                                            </p:txEl>
                                          </p:spTgt>
                                        </p:tgtEl>
                                        <p:attrNameLst>
                                          <p:attrName>ppt_w</p:attrName>
                                        </p:attrNameLst>
                                      </p:cBhvr>
                                      <p:tavLst>
                                        <p:tav tm="0" fmla="#ppt_w*sin(2.5*pi*$)">
                                          <p:val>
                                            <p:fltVal val="0"/>
                                          </p:val>
                                        </p:tav>
                                        <p:tav tm="100000">
                                          <p:val>
                                            <p:fltVal val="1"/>
                                          </p:val>
                                        </p:tav>
                                      </p:tavLst>
                                    </p:anim>
                                    <p:anim calcmode="lin" valueType="num">
                                      <p:cBhvr>
                                        <p:cTn id="52" dur="2000" fill="hold"/>
                                        <p:tgtEl>
                                          <p:spTgt spid="3">
                                            <p:txEl>
                                              <p:pRg st="5" end="5"/>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Posição de Conteúdo 2"/>
          <p:cNvSpPr>
            <a:spLocks noGrp="1"/>
          </p:cNvSpPr>
          <p:nvPr>
            <p:ph idx="1"/>
          </p:nvPr>
        </p:nvSpPr>
        <p:spPr/>
        <p:txBody>
          <a:bodyPr>
            <a:normAutofit lnSpcReduction="10000"/>
          </a:bodyPr>
          <a:lstStyle/>
          <a:p>
            <a:pPr lvl="0">
              <a:buFont typeface="Wingdings" panose="05000000000000000000" pitchFamily="2" charset="2"/>
              <a:buChar char="Ø"/>
            </a:pPr>
            <a:r>
              <a:rPr lang="en-US" sz="2200" dirty="0"/>
              <a:t>H</a:t>
            </a:r>
            <a:r>
              <a:rPr lang="en-US" sz="2200" dirty="0" smtClean="0"/>
              <a:t>e's </a:t>
            </a:r>
            <a:r>
              <a:rPr lang="en-US" sz="2200" dirty="0"/>
              <a:t>watching the ventilator carefully.</a:t>
            </a:r>
            <a:endParaRPr lang="pt-PT" sz="2200" dirty="0"/>
          </a:p>
          <a:p>
            <a:pPr lvl="0">
              <a:buFont typeface="Wingdings" panose="05000000000000000000" pitchFamily="2" charset="2"/>
              <a:buChar char="Ø"/>
            </a:pPr>
            <a:r>
              <a:rPr lang="en-US" sz="2200" dirty="0"/>
              <a:t>Suddenly, they hear a terrible yell. Holmes tells Watson to bring his gun, and they enter Roylott's room.</a:t>
            </a:r>
            <a:endParaRPr lang="pt-PT" sz="2200" dirty="0"/>
          </a:p>
          <a:p>
            <a:pPr lvl="0">
              <a:buFont typeface="Wingdings" panose="05000000000000000000" pitchFamily="2" charset="2"/>
              <a:buChar char="Ø"/>
            </a:pPr>
            <a:r>
              <a:rPr lang="en-US" sz="2200" dirty="0"/>
              <a:t>Roylott is dead, sitting in his wooden chair with that small leather dog whip across his chest. Around his forehead is a weird yellow band with brown spots – a band that moves! It is, in fact, a snake, an Indian swamp adder (tragically, not a real snake).</a:t>
            </a:r>
            <a:endParaRPr lang="pt-PT" sz="2200" dirty="0"/>
          </a:p>
          <a:p>
            <a:pPr lvl="0">
              <a:buFont typeface="Wingdings" panose="05000000000000000000" pitchFamily="2" charset="2"/>
              <a:buChar char="Ø"/>
            </a:pPr>
            <a:r>
              <a:rPr lang="en-US" sz="2200" dirty="0"/>
              <a:t>Holmes grabs the dog whip from Roylott's body and uses the loop tied at the end as a noose to catch the snake and put it back in the safe.</a:t>
            </a:r>
            <a:endParaRPr lang="pt-PT" sz="2200" dirty="0"/>
          </a:p>
          <a:p>
            <a:endParaRPr lang="pt-PT" dirty="0"/>
          </a:p>
        </p:txBody>
      </p:sp>
      <p:sp>
        <p:nvSpPr>
          <p:cNvPr id="4" name="Título 1"/>
          <p:cNvSpPr>
            <a:spLocks noGrp="1"/>
          </p:cNvSpPr>
          <p:nvPr>
            <p:ph type="title"/>
          </p:nvPr>
        </p:nvSpPr>
        <p:spPr/>
        <p:txBody>
          <a:bodyPr>
            <a:normAutofit/>
          </a:bodyPr>
          <a:lstStyle/>
          <a:p>
            <a:pPr algn="ctr"/>
            <a:r>
              <a:rPr lang="pt-PT" sz="6600" dirty="0" err="1"/>
              <a:t>Stage</a:t>
            </a:r>
            <a:endParaRPr lang="pt-PT" sz="6600" dirty="0"/>
          </a:p>
        </p:txBody>
      </p:sp>
    </p:spTree>
    <p:extLst>
      <p:ext uri="{BB962C8B-B14F-4D97-AF65-F5344CB8AC3E}">
        <p14:creationId xmlns="" xmlns:p14="http://schemas.microsoft.com/office/powerpoint/2010/main" val="4239137277"/>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45" presetClass="entr" presetSubtype="0" fill="hold" grpId="0"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animEffect transition="in" filter="fade">
                                      <p:cBhvr>
                                        <p:cTn id="25" dur="2000"/>
                                        <p:tgtEl>
                                          <p:spTgt spid="3">
                                            <p:txEl>
                                              <p:pRg st="0" end="0"/>
                                            </p:txEl>
                                          </p:spTgt>
                                        </p:tgtEl>
                                      </p:cBhvr>
                                    </p:animEffect>
                                    <p:anim calcmode="lin" valueType="num">
                                      <p:cBhvr>
                                        <p:cTn id="26" dur="2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27" dur="2000" fill="hold"/>
                                        <p:tgtEl>
                                          <p:spTgt spid="3">
                                            <p:txEl>
                                              <p:pRg st="0" end="0"/>
                                            </p:txEl>
                                          </p:spTgt>
                                        </p:tgtEl>
                                        <p:attrNameLst>
                                          <p:attrName>ppt_h</p:attrName>
                                        </p:attrNameLst>
                                      </p:cBhvr>
                                      <p:tavLst>
                                        <p:tav tm="0">
                                          <p:val>
                                            <p:strVal val="#ppt_h"/>
                                          </p:val>
                                        </p:tav>
                                        <p:tav tm="100000">
                                          <p:val>
                                            <p:strVal val="#ppt_h"/>
                                          </p:val>
                                        </p:tav>
                                      </p:tavLst>
                                    </p:anim>
                                  </p:childTnLst>
                                </p:cTn>
                              </p:par>
                              <p:par>
                                <p:cTn id="28" presetID="45" presetClass="entr" presetSubtype="0" fill="hold" grpId="0" nodeType="withEffect">
                                  <p:stCondLst>
                                    <p:cond delay="0"/>
                                  </p:stCondLst>
                                  <p:childTnLst>
                                    <p:set>
                                      <p:cBhvr>
                                        <p:cTn id="29" dur="1" fill="hold">
                                          <p:stCondLst>
                                            <p:cond delay="0"/>
                                          </p:stCondLst>
                                        </p:cTn>
                                        <p:tgtEl>
                                          <p:spTgt spid="3">
                                            <p:txEl>
                                              <p:pRg st="1" end="1"/>
                                            </p:txEl>
                                          </p:spTgt>
                                        </p:tgtEl>
                                        <p:attrNameLst>
                                          <p:attrName>style.visibility</p:attrName>
                                        </p:attrNameLst>
                                      </p:cBhvr>
                                      <p:to>
                                        <p:strVal val="visible"/>
                                      </p:to>
                                    </p:set>
                                    <p:animEffect transition="in" filter="fade">
                                      <p:cBhvr>
                                        <p:cTn id="30" dur="2000"/>
                                        <p:tgtEl>
                                          <p:spTgt spid="3">
                                            <p:txEl>
                                              <p:pRg st="1" end="1"/>
                                            </p:txEl>
                                          </p:spTgt>
                                        </p:tgtEl>
                                      </p:cBhvr>
                                    </p:animEffect>
                                    <p:anim calcmode="lin" valueType="num">
                                      <p:cBhvr>
                                        <p:cTn id="31" dur="2000" fill="hold"/>
                                        <p:tgtEl>
                                          <p:spTgt spid="3">
                                            <p:txEl>
                                              <p:pRg st="1" end="1"/>
                                            </p:txEl>
                                          </p:spTgt>
                                        </p:tgtEl>
                                        <p:attrNameLst>
                                          <p:attrName>ppt_w</p:attrName>
                                        </p:attrNameLst>
                                      </p:cBhvr>
                                      <p:tavLst>
                                        <p:tav tm="0" fmla="#ppt_w*sin(2.5*pi*$)">
                                          <p:val>
                                            <p:fltVal val="0"/>
                                          </p:val>
                                        </p:tav>
                                        <p:tav tm="100000">
                                          <p:val>
                                            <p:fltVal val="1"/>
                                          </p:val>
                                        </p:tav>
                                      </p:tavLst>
                                    </p:anim>
                                    <p:anim calcmode="lin" valueType="num">
                                      <p:cBhvr>
                                        <p:cTn id="32" dur="2000" fill="hold"/>
                                        <p:tgtEl>
                                          <p:spTgt spid="3">
                                            <p:txEl>
                                              <p:pRg st="1" end="1"/>
                                            </p:txEl>
                                          </p:spTgt>
                                        </p:tgtEl>
                                        <p:attrNameLst>
                                          <p:attrName>ppt_h</p:attrName>
                                        </p:attrNameLst>
                                      </p:cBhvr>
                                      <p:tavLst>
                                        <p:tav tm="0">
                                          <p:val>
                                            <p:strVal val="#ppt_h"/>
                                          </p:val>
                                        </p:tav>
                                        <p:tav tm="100000">
                                          <p:val>
                                            <p:strVal val="#ppt_h"/>
                                          </p:val>
                                        </p:tav>
                                      </p:tavLst>
                                    </p:anim>
                                  </p:childTnLst>
                                </p:cTn>
                              </p:par>
                              <p:par>
                                <p:cTn id="33" presetID="45" presetClass="entr" presetSubtype="0" fill="hold" grpId="0" nodeType="withEffect">
                                  <p:stCondLst>
                                    <p:cond delay="0"/>
                                  </p:stCondLst>
                                  <p:childTnLst>
                                    <p:set>
                                      <p:cBhvr>
                                        <p:cTn id="34" dur="1" fill="hold">
                                          <p:stCondLst>
                                            <p:cond delay="0"/>
                                          </p:stCondLst>
                                        </p:cTn>
                                        <p:tgtEl>
                                          <p:spTgt spid="3">
                                            <p:txEl>
                                              <p:pRg st="2" end="2"/>
                                            </p:txEl>
                                          </p:spTgt>
                                        </p:tgtEl>
                                        <p:attrNameLst>
                                          <p:attrName>style.visibility</p:attrName>
                                        </p:attrNameLst>
                                      </p:cBhvr>
                                      <p:to>
                                        <p:strVal val="visible"/>
                                      </p:to>
                                    </p:set>
                                    <p:animEffect transition="in" filter="fade">
                                      <p:cBhvr>
                                        <p:cTn id="35" dur="2000"/>
                                        <p:tgtEl>
                                          <p:spTgt spid="3">
                                            <p:txEl>
                                              <p:pRg st="2" end="2"/>
                                            </p:txEl>
                                          </p:spTgt>
                                        </p:tgtEl>
                                      </p:cBhvr>
                                    </p:animEffect>
                                    <p:anim calcmode="lin" valueType="num">
                                      <p:cBhvr>
                                        <p:cTn id="36" dur="2000" fill="hold"/>
                                        <p:tgtEl>
                                          <p:spTgt spid="3">
                                            <p:txEl>
                                              <p:pRg st="2" end="2"/>
                                            </p:txEl>
                                          </p:spTgt>
                                        </p:tgtEl>
                                        <p:attrNameLst>
                                          <p:attrName>ppt_w</p:attrName>
                                        </p:attrNameLst>
                                      </p:cBhvr>
                                      <p:tavLst>
                                        <p:tav tm="0" fmla="#ppt_w*sin(2.5*pi*$)">
                                          <p:val>
                                            <p:fltVal val="0"/>
                                          </p:val>
                                        </p:tav>
                                        <p:tav tm="100000">
                                          <p:val>
                                            <p:fltVal val="1"/>
                                          </p:val>
                                        </p:tav>
                                      </p:tavLst>
                                    </p:anim>
                                    <p:anim calcmode="lin" valueType="num">
                                      <p:cBhvr>
                                        <p:cTn id="37" dur="2000" fill="hold"/>
                                        <p:tgtEl>
                                          <p:spTgt spid="3">
                                            <p:txEl>
                                              <p:pRg st="2" end="2"/>
                                            </p:txEl>
                                          </p:spTgt>
                                        </p:tgtEl>
                                        <p:attrNameLst>
                                          <p:attrName>ppt_h</p:attrName>
                                        </p:attrNameLst>
                                      </p:cBhvr>
                                      <p:tavLst>
                                        <p:tav tm="0">
                                          <p:val>
                                            <p:strVal val="#ppt_h"/>
                                          </p:val>
                                        </p:tav>
                                        <p:tav tm="100000">
                                          <p:val>
                                            <p:strVal val="#ppt_h"/>
                                          </p:val>
                                        </p:tav>
                                      </p:tavLst>
                                    </p:anim>
                                  </p:childTnLst>
                                </p:cTn>
                              </p:par>
                              <p:par>
                                <p:cTn id="38" presetID="45" presetClass="entr" presetSubtype="0" fill="hold" grpId="0" nodeType="withEffect">
                                  <p:stCondLst>
                                    <p:cond delay="0"/>
                                  </p:stCondLst>
                                  <p:childTnLst>
                                    <p:set>
                                      <p:cBhvr>
                                        <p:cTn id="39" dur="1" fill="hold">
                                          <p:stCondLst>
                                            <p:cond delay="0"/>
                                          </p:stCondLst>
                                        </p:cTn>
                                        <p:tgtEl>
                                          <p:spTgt spid="3">
                                            <p:txEl>
                                              <p:pRg st="3" end="3"/>
                                            </p:txEl>
                                          </p:spTgt>
                                        </p:tgtEl>
                                        <p:attrNameLst>
                                          <p:attrName>style.visibility</p:attrName>
                                        </p:attrNameLst>
                                      </p:cBhvr>
                                      <p:to>
                                        <p:strVal val="visible"/>
                                      </p:to>
                                    </p:set>
                                    <p:animEffect transition="in" filter="fade">
                                      <p:cBhvr>
                                        <p:cTn id="40" dur="2000"/>
                                        <p:tgtEl>
                                          <p:spTgt spid="3">
                                            <p:txEl>
                                              <p:pRg st="3" end="3"/>
                                            </p:txEl>
                                          </p:spTgt>
                                        </p:tgtEl>
                                      </p:cBhvr>
                                    </p:animEffect>
                                    <p:anim calcmode="lin" valueType="num">
                                      <p:cBhvr>
                                        <p:cTn id="41" dur="2000" fill="hold"/>
                                        <p:tgtEl>
                                          <p:spTgt spid="3">
                                            <p:txEl>
                                              <p:pRg st="3" end="3"/>
                                            </p:txEl>
                                          </p:spTgt>
                                        </p:tgtEl>
                                        <p:attrNameLst>
                                          <p:attrName>ppt_w</p:attrName>
                                        </p:attrNameLst>
                                      </p:cBhvr>
                                      <p:tavLst>
                                        <p:tav tm="0" fmla="#ppt_w*sin(2.5*pi*$)">
                                          <p:val>
                                            <p:fltVal val="0"/>
                                          </p:val>
                                        </p:tav>
                                        <p:tav tm="100000">
                                          <p:val>
                                            <p:fltVal val="1"/>
                                          </p:val>
                                        </p:tav>
                                      </p:tavLst>
                                    </p:anim>
                                    <p:anim calcmode="lin" valueType="num">
                                      <p:cBhvr>
                                        <p:cTn id="42" dur="2000" fill="hold"/>
                                        <p:tgtEl>
                                          <p:spTgt spid="3">
                                            <p:txEl>
                                              <p:pRg st="3" end="3"/>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P spid="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Posição de Conteúdo 2"/>
          <p:cNvSpPr>
            <a:spLocks noGrp="1"/>
          </p:cNvSpPr>
          <p:nvPr>
            <p:ph idx="1"/>
          </p:nvPr>
        </p:nvSpPr>
        <p:spPr/>
        <p:txBody>
          <a:bodyPr/>
          <a:lstStyle/>
          <a:p>
            <a:pPr lvl="0"/>
            <a:endParaRPr lang="pt-PT" dirty="0"/>
          </a:p>
          <a:p>
            <a:pPr lvl="0">
              <a:buFont typeface="Wingdings" panose="05000000000000000000" pitchFamily="2" charset="2"/>
              <a:buChar char="Ø"/>
            </a:pPr>
            <a:r>
              <a:rPr lang="en-US" dirty="0"/>
              <a:t>Holmes explains the rest of the case to Watson: Holmes admits that he started out on completely the wrong track. </a:t>
            </a:r>
            <a:endParaRPr lang="pt-PT" dirty="0"/>
          </a:p>
          <a:p>
            <a:pPr lvl="0">
              <a:buFont typeface="Wingdings" panose="05000000000000000000" pitchFamily="2" charset="2"/>
              <a:buChar char="Ø"/>
            </a:pPr>
            <a:r>
              <a:rPr lang="en-US" dirty="0"/>
              <a:t>As for the whistle, Roylott probably trained the snake to respond to a whistle to make it return to his room before it could be seen by its potential victim, if it didn't bite her right away.</a:t>
            </a:r>
            <a:endParaRPr lang="pt-PT" dirty="0"/>
          </a:p>
          <a:p>
            <a:pPr>
              <a:buFont typeface="Wingdings" panose="05000000000000000000" pitchFamily="2" charset="2"/>
              <a:buChar char="Ø"/>
            </a:pPr>
            <a:r>
              <a:rPr lang="en-US" dirty="0"/>
              <a:t>  The safe and the milk all pointed to the training and management of this dangerous animal.</a:t>
            </a:r>
            <a:endParaRPr lang="pt-PT" dirty="0"/>
          </a:p>
          <a:p>
            <a:endParaRPr lang="pt-PT" dirty="0"/>
          </a:p>
        </p:txBody>
      </p:sp>
      <p:sp>
        <p:nvSpPr>
          <p:cNvPr id="4" name="Título 1"/>
          <p:cNvSpPr>
            <a:spLocks noGrp="1"/>
          </p:cNvSpPr>
          <p:nvPr>
            <p:ph type="title"/>
          </p:nvPr>
        </p:nvSpPr>
        <p:spPr/>
        <p:txBody>
          <a:bodyPr>
            <a:normAutofit/>
          </a:bodyPr>
          <a:lstStyle/>
          <a:p>
            <a:pPr algn="ctr"/>
            <a:r>
              <a:rPr lang="pt-PT" sz="6600" dirty="0" err="1"/>
              <a:t>Stage</a:t>
            </a:r>
            <a:endParaRPr lang="pt-PT" sz="6600" dirty="0"/>
          </a:p>
        </p:txBody>
      </p:sp>
    </p:spTree>
    <p:extLst>
      <p:ext uri="{BB962C8B-B14F-4D97-AF65-F5344CB8AC3E}">
        <p14:creationId xmlns="" xmlns:p14="http://schemas.microsoft.com/office/powerpoint/2010/main" val="1646505963"/>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45" presetClass="entr" presetSubtype="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fade">
                                      <p:cBhvr>
                                        <p:cTn id="25" dur="2000"/>
                                        <p:tgtEl>
                                          <p:spTgt spid="3">
                                            <p:txEl>
                                              <p:pRg st="1" end="1"/>
                                            </p:txEl>
                                          </p:spTgt>
                                        </p:tgtEl>
                                      </p:cBhvr>
                                    </p:animEffect>
                                    <p:anim calcmode="lin" valueType="num">
                                      <p:cBhvr>
                                        <p:cTn id="26" dur="2000" fill="hold"/>
                                        <p:tgtEl>
                                          <p:spTgt spid="3">
                                            <p:txEl>
                                              <p:pRg st="1" end="1"/>
                                            </p:txEl>
                                          </p:spTgt>
                                        </p:tgtEl>
                                        <p:attrNameLst>
                                          <p:attrName>ppt_w</p:attrName>
                                        </p:attrNameLst>
                                      </p:cBhvr>
                                      <p:tavLst>
                                        <p:tav tm="0" fmla="#ppt_w*sin(2.5*pi*$)">
                                          <p:val>
                                            <p:fltVal val="0"/>
                                          </p:val>
                                        </p:tav>
                                        <p:tav tm="100000">
                                          <p:val>
                                            <p:fltVal val="1"/>
                                          </p:val>
                                        </p:tav>
                                      </p:tavLst>
                                    </p:anim>
                                    <p:anim calcmode="lin" valueType="num">
                                      <p:cBhvr>
                                        <p:cTn id="27" dur="2000" fill="hold"/>
                                        <p:tgtEl>
                                          <p:spTgt spid="3">
                                            <p:txEl>
                                              <p:pRg st="1" end="1"/>
                                            </p:txEl>
                                          </p:spTgt>
                                        </p:tgtEl>
                                        <p:attrNameLst>
                                          <p:attrName>ppt_h</p:attrName>
                                        </p:attrNameLst>
                                      </p:cBhvr>
                                      <p:tavLst>
                                        <p:tav tm="0">
                                          <p:val>
                                            <p:strVal val="#ppt_h"/>
                                          </p:val>
                                        </p:tav>
                                        <p:tav tm="100000">
                                          <p:val>
                                            <p:strVal val="#ppt_h"/>
                                          </p:val>
                                        </p:tav>
                                      </p:tavLst>
                                    </p:anim>
                                  </p:childTnLst>
                                </p:cTn>
                              </p:par>
                              <p:par>
                                <p:cTn id="28" presetID="45" presetClass="entr" presetSubtype="0" fill="hold" grpId="0" nodeType="with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Effect transition="in" filter="fade">
                                      <p:cBhvr>
                                        <p:cTn id="30" dur="2000"/>
                                        <p:tgtEl>
                                          <p:spTgt spid="3">
                                            <p:txEl>
                                              <p:pRg st="2" end="2"/>
                                            </p:txEl>
                                          </p:spTgt>
                                        </p:tgtEl>
                                      </p:cBhvr>
                                    </p:animEffect>
                                    <p:anim calcmode="lin" valueType="num">
                                      <p:cBhvr>
                                        <p:cTn id="31" dur="2000" fill="hold"/>
                                        <p:tgtEl>
                                          <p:spTgt spid="3">
                                            <p:txEl>
                                              <p:pRg st="2" end="2"/>
                                            </p:txEl>
                                          </p:spTgt>
                                        </p:tgtEl>
                                        <p:attrNameLst>
                                          <p:attrName>ppt_w</p:attrName>
                                        </p:attrNameLst>
                                      </p:cBhvr>
                                      <p:tavLst>
                                        <p:tav tm="0" fmla="#ppt_w*sin(2.5*pi*$)">
                                          <p:val>
                                            <p:fltVal val="0"/>
                                          </p:val>
                                        </p:tav>
                                        <p:tav tm="100000">
                                          <p:val>
                                            <p:fltVal val="1"/>
                                          </p:val>
                                        </p:tav>
                                      </p:tavLst>
                                    </p:anim>
                                    <p:anim calcmode="lin" valueType="num">
                                      <p:cBhvr>
                                        <p:cTn id="32" dur="2000" fill="hold"/>
                                        <p:tgtEl>
                                          <p:spTgt spid="3">
                                            <p:txEl>
                                              <p:pRg st="2" end="2"/>
                                            </p:txEl>
                                          </p:spTgt>
                                        </p:tgtEl>
                                        <p:attrNameLst>
                                          <p:attrName>ppt_h</p:attrName>
                                        </p:attrNameLst>
                                      </p:cBhvr>
                                      <p:tavLst>
                                        <p:tav tm="0">
                                          <p:val>
                                            <p:strVal val="#ppt_h"/>
                                          </p:val>
                                        </p:tav>
                                        <p:tav tm="100000">
                                          <p:val>
                                            <p:strVal val="#ppt_h"/>
                                          </p:val>
                                        </p:tav>
                                      </p:tavLst>
                                    </p:anim>
                                  </p:childTnLst>
                                </p:cTn>
                              </p:par>
                              <p:par>
                                <p:cTn id="33" presetID="45" presetClass="entr" presetSubtype="0" fill="hold" grpId="0" nodeType="with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2000"/>
                                        <p:tgtEl>
                                          <p:spTgt spid="3">
                                            <p:txEl>
                                              <p:pRg st="3" end="3"/>
                                            </p:txEl>
                                          </p:spTgt>
                                        </p:tgtEl>
                                      </p:cBhvr>
                                    </p:animEffect>
                                    <p:anim calcmode="lin" valueType="num">
                                      <p:cBhvr>
                                        <p:cTn id="36" dur="2000" fill="hold"/>
                                        <p:tgtEl>
                                          <p:spTgt spid="3">
                                            <p:txEl>
                                              <p:pRg st="3" end="3"/>
                                            </p:txEl>
                                          </p:spTgt>
                                        </p:tgtEl>
                                        <p:attrNameLst>
                                          <p:attrName>ppt_w</p:attrName>
                                        </p:attrNameLst>
                                      </p:cBhvr>
                                      <p:tavLst>
                                        <p:tav tm="0" fmla="#ppt_w*sin(2.5*pi*$)">
                                          <p:val>
                                            <p:fltVal val="0"/>
                                          </p:val>
                                        </p:tav>
                                        <p:tav tm="100000">
                                          <p:val>
                                            <p:fltVal val="1"/>
                                          </p:val>
                                        </p:tav>
                                      </p:tavLst>
                                    </p:anim>
                                    <p:anim calcmode="lin" valueType="num">
                                      <p:cBhvr>
                                        <p:cTn id="37" dur="2000" fill="hold"/>
                                        <p:tgtEl>
                                          <p:spTgt spid="3">
                                            <p:txEl>
                                              <p:pRg st="3" end="3"/>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P spid="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161227" y="268406"/>
            <a:ext cx="4686236" cy="1320800"/>
          </a:xfrm>
        </p:spPr>
        <p:txBody>
          <a:bodyPr>
            <a:normAutofit/>
          </a:bodyPr>
          <a:lstStyle/>
          <a:p>
            <a:pPr algn="ctr"/>
            <a:r>
              <a:rPr lang="pt-PT" sz="6600" dirty="0" err="1"/>
              <a:t>Characters</a:t>
            </a:r>
            <a:r>
              <a:rPr lang="pt-PT" sz="6600" dirty="0"/>
              <a:t> </a:t>
            </a:r>
          </a:p>
        </p:txBody>
      </p:sp>
      <p:sp>
        <p:nvSpPr>
          <p:cNvPr id="3" name="Marcador de Posição de Conteúdo 2"/>
          <p:cNvSpPr>
            <a:spLocks noGrp="1"/>
          </p:cNvSpPr>
          <p:nvPr>
            <p:ph idx="1"/>
          </p:nvPr>
        </p:nvSpPr>
        <p:spPr>
          <a:xfrm>
            <a:off x="690981" y="1328075"/>
            <a:ext cx="8596668" cy="5386624"/>
          </a:xfrm>
        </p:spPr>
        <p:txBody>
          <a:bodyPr>
            <a:normAutofit fontScale="25000" lnSpcReduction="20000"/>
          </a:bodyPr>
          <a:lstStyle/>
          <a:p>
            <a:pPr>
              <a:buFont typeface="Wingdings" panose="05000000000000000000" pitchFamily="2" charset="2"/>
              <a:buChar char="Ø"/>
            </a:pPr>
            <a:r>
              <a:rPr lang="en-US" sz="8000" dirty="0"/>
              <a:t>Sherlock Holmes </a:t>
            </a:r>
          </a:p>
          <a:p>
            <a:pPr marL="0" indent="0">
              <a:buNone/>
            </a:pPr>
            <a:r>
              <a:rPr lang="en-US" sz="5600" dirty="0"/>
              <a:t>	This character is a man deeply passionate about justice, committed to rationalism and factual 	deductions. </a:t>
            </a:r>
            <a:endParaRPr lang="en-US" sz="8000" dirty="0"/>
          </a:p>
          <a:p>
            <a:pPr>
              <a:buFont typeface="Arial" panose="020B0604020202020204" pitchFamily="34" charset="0"/>
              <a:buChar char="•"/>
            </a:pPr>
            <a:endParaRPr lang="en-US" sz="8000" dirty="0"/>
          </a:p>
          <a:p>
            <a:pPr>
              <a:buFont typeface="Wingdings" panose="05000000000000000000" pitchFamily="2" charset="2"/>
              <a:buChar char="Ø"/>
            </a:pPr>
            <a:r>
              <a:rPr lang="en-US" sz="8000" dirty="0"/>
              <a:t>Doctor Watson </a:t>
            </a:r>
          </a:p>
          <a:p>
            <a:pPr marL="0" indent="0">
              <a:buNone/>
            </a:pPr>
            <a:r>
              <a:rPr lang="en-US" sz="5600" dirty="0"/>
              <a:t>	This character is a doctor who moves away from Baker Street when he gets married. </a:t>
            </a:r>
          </a:p>
          <a:p>
            <a:pPr>
              <a:buFont typeface="Arial" panose="020B0604020202020204" pitchFamily="34" charset="0"/>
              <a:buChar char="•"/>
            </a:pPr>
            <a:endParaRPr lang="en-US" sz="8000" dirty="0"/>
          </a:p>
          <a:p>
            <a:pPr>
              <a:buFont typeface="Wingdings" panose="05000000000000000000" pitchFamily="2" charset="2"/>
              <a:buChar char="Ø"/>
            </a:pPr>
            <a:r>
              <a:rPr lang="en-US" sz="8000" dirty="0"/>
              <a:t>Dr. </a:t>
            </a:r>
            <a:r>
              <a:rPr lang="en-US" sz="8000" dirty="0" err="1"/>
              <a:t>Grimesby</a:t>
            </a:r>
            <a:r>
              <a:rPr lang="en-US" sz="8000" dirty="0"/>
              <a:t> Roylott </a:t>
            </a:r>
          </a:p>
          <a:p>
            <a:pPr marL="0" indent="0">
              <a:buNone/>
            </a:pPr>
            <a:r>
              <a:rPr lang="en-US" sz="5600" dirty="0"/>
              <a:t>	This character showed independence and initiative by becoming a doctor and working for a living 	which was strange for nobility of that time. </a:t>
            </a:r>
          </a:p>
          <a:p>
            <a:pPr>
              <a:buFont typeface="Arial" panose="020B0604020202020204" pitchFamily="34" charset="0"/>
              <a:buChar char="•"/>
            </a:pPr>
            <a:endParaRPr lang="en-US" sz="8000" dirty="0"/>
          </a:p>
          <a:p>
            <a:pPr>
              <a:buFont typeface="Wingdings" panose="05000000000000000000" pitchFamily="2" charset="2"/>
              <a:buChar char="Ø"/>
            </a:pPr>
            <a:r>
              <a:rPr lang="en-US" sz="8000" dirty="0"/>
              <a:t>Helen Stoner </a:t>
            </a:r>
          </a:p>
          <a:p>
            <a:pPr marL="0" indent="0">
              <a:buNone/>
            </a:pPr>
            <a:r>
              <a:rPr lang="en-US" sz="5600" dirty="0"/>
              <a:t>	This character is a kind woman who serves as the damsel in distress. </a:t>
            </a:r>
          </a:p>
          <a:p>
            <a:pPr>
              <a:buFont typeface="Arial" panose="020B0604020202020204" pitchFamily="34" charset="0"/>
              <a:buChar char="•"/>
            </a:pPr>
            <a:endParaRPr lang="en-US" sz="8000" dirty="0"/>
          </a:p>
          <a:p>
            <a:pPr>
              <a:buFont typeface="Wingdings" panose="05000000000000000000" pitchFamily="2" charset="2"/>
              <a:buChar char="Ø"/>
            </a:pPr>
            <a:r>
              <a:rPr lang="en-US" sz="8000" dirty="0"/>
              <a:t>Julia Stoner </a:t>
            </a:r>
          </a:p>
          <a:p>
            <a:pPr marL="0" indent="0">
              <a:buNone/>
            </a:pPr>
            <a:r>
              <a:rPr lang="en-US" sz="5600" dirty="0"/>
              <a:t>	The death of this twin sister is the catalyst for this story. </a:t>
            </a:r>
          </a:p>
          <a:p>
            <a:endParaRPr lang="pt-PT" dirty="0"/>
          </a:p>
        </p:txBody>
      </p:sp>
    </p:spTree>
    <p:extLst>
      <p:ext uri="{BB962C8B-B14F-4D97-AF65-F5344CB8AC3E}">
        <p14:creationId xmlns="" xmlns:p14="http://schemas.microsoft.com/office/powerpoint/2010/main" val="3802896094"/>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45" presetClass="entr" presetSubtype="0" fill="hold" grpId="0"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animEffect transition="in" filter="fade">
                                      <p:cBhvr>
                                        <p:cTn id="25" dur="2000"/>
                                        <p:tgtEl>
                                          <p:spTgt spid="3">
                                            <p:txEl>
                                              <p:pRg st="0" end="0"/>
                                            </p:txEl>
                                          </p:spTgt>
                                        </p:tgtEl>
                                      </p:cBhvr>
                                    </p:animEffect>
                                    <p:anim calcmode="lin" valueType="num">
                                      <p:cBhvr>
                                        <p:cTn id="26" dur="2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27" dur="2000" fill="hold"/>
                                        <p:tgtEl>
                                          <p:spTgt spid="3">
                                            <p:txEl>
                                              <p:pRg st="0" end="0"/>
                                            </p:txEl>
                                          </p:spTgt>
                                        </p:tgtEl>
                                        <p:attrNameLst>
                                          <p:attrName>ppt_h</p:attrName>
                                        </p:attrNameLst>
                                      </p:cBhvr>
                                      <p:tavLst>
                                        <p:tav tm="0">
                                          <p:val>
                                            <p:strVal val="#ppt_h"/>
                                          </p:val>
                                        </p:tav>
                                        <p:tav tm="100000">
                                          <p:val>
                                            <p:strVal val="#ppt_h"/>
                                          </p:val>
                                        </p:tav>
                                      </p:tavLst>
                                    </p:anim>
                                  </p:childTnLst>
                                </p:cTn>
                              </p:par>
                              <p:par>
                                <p:cTn id="28" presetID="45" presetClass="entr" presetSubtype="0" fill="hold" grpId="0" nodeType="withEffect">
                                  <p:stCondLst>
                                    <p:cond delay="0"/>
                                  </p:stCondLst>
                                  <p:childTnLst>
                                    <p:set>
                                      <p:cBhvr>
                                        <p:cTn id="29" dur="1" fill="hold">
                                          <p:stCondLst>
                                            <p:cond delay="0"/>
                                          </p:stCondLst>
                                        </p:cTn>
                                        <p:tgtEl>
                                          <p:spTgt spid="3">
                                            <p:txEl>
                                              <p:pRg st="1" end="1"/>
                                            </p:txEl>
                                          </p:spTgt>
                                        </p:tgtEl>
                                        <p:attrNameLst>
                                          <p:attrName>style.visibility</p:attrName>
                                        </p:attrNameLst>
                                      </p:cBhvr>
                                      <p:to>
                                        <p:strVal val="visible"/>
                                      </p:to>
                                    </p:set>
                                    <p:animEffect transition="in" filter="fade">
                                      <p:cBhvr>
                                        <p:cTn id="30" dur="2000"/>
                                        <p:tgtEl>
                                          <p:spTgt spid="3">
                                            <p:txEl>
                                              <p:pRg st="1" end="1"/>
                                            </p:txEl>
                                          </p:spTgt>
                                        </p:tgtEl>
                                      </p:cBhvr>
                                    </p:animEffect>
                                    <p:anim calcmode="lin" valueType="num">
                                      <p:cBhvr>
                                        <p:cTn id="31" dur="2000" fill="hold"/>
                                        <p:tgtEl>
                                          <p:spTgt spid="3">
                                            <p:txEl>
                                              <p:pRg st="1" end="1"/>
                                            </p:txEl>
                                          </p:spTgt>
                                        </p:tgtEl>
                                        <p:attrNameLst>
                                          <p:attrName>ppt_w</p:attrName>
                                        </p:attrNameLst>
                                      </p:cBhvr>
                                      <p:tavLst>
                                        <p:tav tm="0" fmla="#ppt_w*sin(2.5*pi*$)">
                                          <p:val>
                                            <p:fltVal val="0"/>
                                          </p:val>
                                        </p:tav>
                                        <p:tav tm="100000">
                                          <p:val>
                                            <p:fltVal val="1"/>
                                          </p:val>
                                        </p:tav>
                                      </p:tavLst>
                                    </p:anim>
                                    <p:anim calcmode="lin" valueType="num">
                                      <p:cBhvr>
                                        <p:cTn id="32" dur="2000" fill="hold"/>
                                        <p:tgtEl>
                                          <p:spTgt spid="3">
                                            <p:txEl>
                                              <p:pRg st="1" end="1"/>
                                            </p:txEl>
                                          </p:spTgt>
                                        </p:tgtEl>
                                        <p:attrNameLst>
                                          <p:attrName>ppt_h</p:attrName>
                                        </p:attrNameLst>
                                      </p:cBhvr>
                                      <p:tavLst>
                                        <p:tav tm="0">
                                          <p:val>
                                            <p:strVal val="#ppt_h"/>
                                          </p:val>
                                        </p:tav>
                                        <p:tav tm="100000">
                                          <p:val>
                                            <p:strVal val="#ppt_h"/>
                                          </p:val>
                                        </p:tav>
                                      </p:tavLst>
                                    </p:anim>
                                  </p:childTnLst>
                                </p:cTn>
                              </p:par>
                              <p:par>
                                <p:cTn id="33" presetID="45" presetClass="entr" presetSubtype="0" fill="hold" grpId="0" nodeType="with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2000"/>
                                        <p:tgtEl>
                                          <p:spTgt spid="3">
                                            <p:txEl>
                                              <p:pRg st="3" end="3"/>
                                            </p:txEl>
                                          </p:spTgt>
                                        </p:tgtEl>
                                      </p:cBhvr>
                                    </p:animEffect>
                                    <p:anim calcmode="lin" valueType="num">
                                      <p:cBhvr>
                                        <p:cTn id="36" dur="2000" fill="hold"/>
                                        <p:tgtEl>
                                          <p:spTgt spid="3">
                                            <p:txEl>
                                              <p:pRg st="3" end="3"/>
                                            </p:txEl>
                                          </p:spTgt>
                                        </p:tgtEl>
                                        <p:attrNameLst>
                                          <p:attrName>ppt_w</p:attrName>
                                        </p:attrNameLst>
                                      </p:cBhvr>
                                      <p:tavLst>
                                        <p:tav tm="0" fmla="#ppt_w*sin(2.5*pi*$)">
                                          <p:val>
                                            <p:fltVal val="0"/>
                                          </p:val>
                                        </p:tav>
                                        <p:tav tm="100000">
                                          <p:val>
                                            <p:fltVal val="1"/>
                                          </p:val>
                                        </p:tav>
                                      </p:tavLst>
                                    </p:anim>
                                    <p:anim calcmode="lin" valueType="num">
                                      <p:cBhvr>
                                        <p:cTn id="37" dur="2000" fill="hold"/>
                                        <p:tgtEl>
                                          <p:spTgt spid="3">
                                            <p:txEl>
                                              <p:pRg st="3" end="3"/>
                                            </p:txEl>
                                          </p:spTgt>
                                        </p:tgtEl>
                                        <p:attrNameLst>
                                          <p:attrName>ppt_h</p:attrName>
                                        </p:attrNameLst>
                                      </p:cBhvr>
                                      <p:tavLst>
                                        <p:tav tm="0">
                                          <p:val>
                                            <p:strVal val="#ppt_h"/>
                                          </p:val>
                                        </p:tav>
                                        <p:tav tm="100000">
                                          <p:val>
                                            <p:strVal val="#ppt_h"/>
                                          </p:val>
                                        </p:tav>
                                      </p:tavLst>
                                    </p:anim>
                                  </p:childTnLst>
                                </p:cTn>
                              </p:par>
                              <p:par>
                                <p:cTn id="38" presetID="45" presetClass="entr" presetSubtype="0" fill="hold" grpId="0" nodeType="with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fade">
                                      <p:cBhvr>
                                        <p:cTn id="40" dur="2000"/>
                                        <p:tgtEl>
                                          <p:spTgt spid="3">
                                            <p:txEl>
                                              <p:pRg st="4" end="4"/>
                                            </p:txEl>
                                          </p:spTgt>
                                        </p:tgtEl>
                                      </p:cBhvr>
                                    </p:animEffect>
                                    <p:anim calcmode="lin" valueType="num">
                                      <p:cBhvr>
                                        <p:cTn id="41" dur="2000" fill="hold"/>
                                        <p:tgtEl>
                                          <p:spTgt spid="3">
                                            <p:txEl>
                                              <p:pRg st="4" end="4"/>
                                            </p:txEl>
                                          </p:spTgt>
                                        </p:tgtEl>
                                        <p:attrNameLst>
                                          <p:attrName>ppt_w</p:attrName>
                                        </p:attrNameLst>
                                      </p:cBhvr>
                                      <p:tavLst>
                                        <p:tav tm="0" fmla="#ppt_w*sin(2.5*pi*$)">
                                          <p:val>
                                            <p:fltVal val="0"/>
                                          </p:val>
                                        </p:tav>
                                        <p:tav tm="100000">
                                          <p:val>
                                            <p:fltVal val="1"/>
                                          </p:val>
                                        </p:tav>
                                      </p:tavLst>
                                    </p:anim>
                                    <p:anim calcmode="lin" valueType="num">
                                      <p:cBhvr>
                                        <p:cTn id="42" dur="2000" fill="hold"/>
                                        <p:tgtEl>
                                          <p:spTgt spid="3">
                                            <p:txEl>
                                              <p:pRg st="4" end="4"/>
                                            </p:txEl>
                                          </p:spTgt>
                                        </p:tgtEl>
                                        <p:attrNameLst>
                                          <p:attrName>ppt_h</p:attrName>
                                        </p:attrNameLst>
                                      </p:cBhvr>
                                      <p:tavLst>
                                        <p:tav tm="0">
                                          <p:val>
                                            <p:strVal val="#ppt_h"/>
                                          </p:val>
                                        </p:tav>
                                        <p:tav tm="100000">
                                          <p:val>
                                            <p:strVal val="#ppt_h"/>
                                          </p:val>
                                        </p:tav>
                                      </p:tavLst>
                                    </p:anim>
                                  </p:childTnLst>
                                </p:cTn>
                              </p:par>
                              <p:par>
                                <p:cTn id="43" presetID="45" presetClass="entr" presetSubtype="0" fill="hold" grpId="0" nodeType="withEffect">
                                  <p:stCondLst>
                                    <p:cond delay="0"/>
                                  </p:stCondLst>
                                  <p:childTnLst>
                                    <p:set>
                                      <p:cBhvr>
                                        <p:cTn id="44" dur="1" fill="hold">
                                          <p:stCondLst>
                                            <p:cond delay="0"/>
                                          </p:stCondLst>
                                        </p:cTn>
                                        <p:tgtEl>
                                          <p:spTgt spid="3">
                                            <p:txEl>
                                              <p:pRg st="6" end="6"/>
                                            </p:txEl>
                                          </p:spTgt>
                                        </p:tgtEl>
                                        <p:attrNameLst>
                                          <p:attrName>style.visibility</p:attrName>
                                        </p:attrNameLst>
                                      </p:cBhvr>
                                      <p:to>
                                        <p:strVal val="visible"/>
                                      </p:to>
                                    </p:set>
                                    <p:animEffect transition="in" filter="fade">
                                      <p:cBhvr>
                                        <p:cTn id="45" dur="2000"/>
                                        <p:tgtEl>
                                          <p:spTgt spid="3">
                                            <p:txEl>
                                              <p:pRg st="6" end="6"/>
                                            </p:txEl>
                                          </p:spTgt>
                                        </p:tgtEl>
                                      </p:cBhvr>
                                    </p:animEffect>
                                    <p:anim calcmode="lin" valueType="num">
                                      <p:cBhvr>
                                        <p:cTn id="46" dur="2000" fill="hold"/>
                                        <p:tgtEl>
                                          <p:spTgt spid="3">
                                            <p:txEl>
                                              <p:pRg st="6" end="6"/>
                                            </p:txEl>
                                          </p:spTgt>
                                        </p:tgtEl>
                                        <p:attrNameLst>
                                          <p:attrName>ppt_w</p:attrName>
                                        </p:attrNameLst>
                                      </p:cBhvr>
                                      <p:tavLst>
                                        <p:tav tm="0" fmla="#ppt_w*sin(2.5*pi*$)">
                                          <p:val>
                                            <p:fltVal val="0"/>
                                          </p:val>
                                        </p:tav>
                                        <p:tav tm="100000">
                                          <p:val>
                                            <p:fltVal val="1"/>
                                          </p:val>
                                        </p:tav>
                                      </p:tavLst>
                                    </p:anim>
                                    <p:anim calcmode="lin" valueType="num">
                                      <p:cBhvr>
                                        <p:cTn id="47" dur="2000" fill="hold"/>
                                        <p:tgtEl>
                                          <p:spTgt spid="3">
                                            <p:txEl>
                                              <p:pRg st="6" end="6"/>
                                            </p:txEl>
                                          </p:spTgt>
                                        </p:tgtEl>
                                        <p:attrNameLst>
                                          <p:attrName>ppt_h</p:attrName>
                                        </p:attrNameLst>
                                      </p:cBhvr>
                                      <p:tavLst>
                                        <p:tav tm="0">
                                          <p:val>
                                            <p:strVal val="#ppt_h"/>
                                          </p:val>
                                        </p:tav>
                                        <p:tav tm="100000">
                                          <p:val>
                                            <p:strVal val="#ppt_h"/>
                                          </p:val>
                                        </p:tav>
                                      </p:tavLst>
                                    </p:anim>
                                  </p:childTnLst>
                                </p:cTn>
                              </p:par>
                              <p:par>
                                <p:cTn id="48" presetID="45" presetClass="entr" presetSubtype="0" fill="hold" grpId="0" nodeType="withEffect">
                                  <p:stCondLst>
                                    <p:cond delay="0"/>
                                  </p:stCondLst>
                                  <p:childTnLst>
                                    <p:set>
                                      <p:cBhvr>
                                        <p:cTn id="49" dur="1" fill="hold">
                                          <p:stCondLst>
                                            <p:cond delay="0"/>
                                          </p:stCondLst>
                                        </p:cTn>
                                        <p:tgtEl>
                                          <p:spTgt spid="3">
                                            <p:txEl>
                                              <p:pRg st="7" end="7"/>
                                            </p:txEl>
                                          </p:spTgt>
                                        </p:tgtEl>
                                        <p:attrNameLst>
                                          <p:attrName>style.visibility</p:attrName>
                                        </p:attrNameLst>
                                      </p:cBhvr>
                                      <p:to>
                                        <p:strVal val="visible"/>
                                      </p:to>
                                    </p:set>
                                    <p:animEffect transition="in" filter="fade">
                                      <p:cBhvr>
                                        <p:cTn id="50" dur="2000"/>
                                        <p:tgtEl>
                                          <p:spTgt spid="3">
                                            <p:txEl>
                                              <p:pRg st="7" end="7"/>
                                            </p:txEl>
                                          </p:spTgt>
                                        </p:tgtEl>
                                      </p:cBhvr>
                                    </p:animEffect>
                                    <p:anim calcmode="lin" valueType="num">
                                      <p:cBhvr>
                                        <p:cTn id="51" dur="2000" fill="hold"/>
                                        <p:tgtEl>
                                          <p:spTgt spid="3">
                                            <p:txEl>
                                              <p:pRg st="7" end="7"/>
                                            </p:txEl>
                                          </p:spTgt>
                                        </p:tgtEl>
                                        <p:attrNameLst>
                                          <p:attrName>ppt_w</p:attrName>
                                        </p:attrNameLst>
                                      </p:cBhvr>
                                      <p:tavLst>
                                        <p:tav tm="0" fmla="#ppt_w*sin(2.5*pi*$)">
                                          <p:val>
                                            <p:fltVal val="0"/>
                                          </p:val>
                                        </p:tav>
                                        <p:tav tm="100000">
                                          <p:val>
                                            <p:fltVal val="1"/>
                                          </p:val>
                                        </p:tav>
                                      </p:tavLst>
                                    </p:anim>
                                    <p:anim calcmode="lin" valueType="num">
                                      <p:cBhvr>
                                        <p:cTn id="52" dur="2000" fill="hold"/>
                                        <p:tgtEl>
                                          <p:spTgt spid="3">
                                            <p:txEl>
                                              <p:pRg st="7" end="7"/>
                                            </p:txEl>
                                          </p:spTgt>
                                        </p:tgtEl>
                                        <p:attrNameLst>
                                          <p:attrName>ppt_h</p:attrName>
                                        </p:attrNameLst>
                                      </p:cBhvr>
                                      <p:tavLst>
                                        <p:tav tm="0">
                                          <p:val>
                                            <p:strVal val="#ppt_h"/>
                                          </p:val>
                                        </p:tav>
                                        <p:tav tm="100000">
                                          <p:val>
                                            <p:strVal val="#ppt_h"/>
                                          </p:val>
                                        </p:tav>
                                      </p:tavLst>
                                    </p:anim>
                                  </p:childTnLst>
                                </p:cTn>
                              </p:par>
                              <p:par>
                                <p:cTn id="53" presetID="45" presetClass="entr" presetSubtype="0" fill="hold" grpId="0" nodeType="withEffect">
                                  <p:stCondLst>
                                    <p:cond delay="0"/>
                                  </p:stCondLst>
                                  <p:childTnLst>
                                    <p:set>
                                      <p:cBhvr>
                                        <p:cTn id="54" dur="1" fill="hold">
                                          <p:stCondLst>
                                            <p:cond delay="0"/>
                                          </p:stCondLst>
                                        </p:cTn>
                                        <p:tgtEl>
                                          <p:spTgt spid="3">
                                            <p:txEl>
                                              <p:pRg st="9" end="9"/>
                                            </p:txEl>
                                          </p:spTgt>
                                        </p:tgtEl>
                                        <p:attrNameLst>
                                          <p:attrName>style.visibility</p:attrName>
                                        </p:attrNameLst>
                                      </p:cBhvr>
                                      <p:to>
                                        <p:strVal val="visible"/>
                                      </p:to>
                                    </p:set>
                                    <p:animEffect transition="in" filter="fade">
                                      <p:cBhvr>
                                        <p:cTn id="55" dur="2000"/>
                                        <p:tgtEl>
                                          <p:spTgt spid="3">
                                            <p:txEl>
                                              <p:pRg st="9" end="9"/>
                                            </p:txEl>
                                          </p:spTgt>
                                        </p:tgtEl>
                                      </p:cBhvr>
                                    </p:animEffect>
                                    <p:anim calcmode="lin" valueType="num">
                                      <p:cBhvr>
                                        <p:cTn id="56" dur="2000" fill="hold"/>
                                        <p:tgtEl>
                                          <p:spTgt spid="3">
                                            <p:txEl>
                                              <p:pRg st="9" end="9"/>
                                            </p:txEl>
                                          </p:spTgt>
                                        </p:tgtEl>
                                        <p:attrNameLst>
                                          <p:attrName>ppt_w</p:attrName>
                                        </p:attrNameLst>
                                      </p:cBhvr>
                                      <p:tavLst>
                                        <p:tav tm="0" fmla="#ppt_w*sin(2.5*pi*$)">
                                          <p:val>
                                            <p:fltVal val="0"/>
                                          </p:val>
                                        </p:tav>
                                        <p:tav tm="100000">
                                          <p:val>
                                            <p:fltVal val="1"/>
                                          </p:val>
                                        </p:tav>
                                      </p:tavLst>
                                    </p:anim>
                                    <p:anim calcmode="lin" valueType="num">
                                      <p:cBhvr>
                                        <p:cTn id="57" dur="2000" fill="hold"/>
                                        <p:tgtEl>
                                          <p:spTgt spid="3">
                                            <p:txEl>
                                              <p:pRg st="9" end="9"/>
                                            </p:txEl>
                                          </p:spTgt>
                                        </p:tgtEl>
                                        <p:attrNameLst>
                                          <p:attrName>ppt_h</p:attrName>
                                        </p:attrNameLst>
                                      </p:cBhvr>
                                      <p:tavLst>
                                        <p:tav tm="0">
                                          <p:val>
                                            <p:strVal val="#ppt_h"/>
                                          </p:val>
                                        </p:tav>
                                        <p:tav tm="100000">
                                          <p:val>
                                            <p:strVal val="#ppt_h"/>
                                          </p:val>
                                        </p:tav>
                                      </p:tavLst>
                                    </p:anim>
                                  </p:childTnLst>
                                </p:cTn>
                              </p:par>
                              <p:par>
                                <p:cTn id="58" presetID="45" presetClass="entr" presetSubtype="0" fill="hold" grpId="0" nodeType="withEffect">
                                  <p:stCondLst>
                                    <p:cond delay="0"/>
                                  </p:stCondLst>
                                  <p:childTnLst>
                                    <p:set>
                                      <p:cBhvr>
                                        <p:cTn id="59" dur="1" fill="hold">
                                          <p:stCondLst>
                                            <p:cond delay="0"/>
                                          </p:stCondLst>
                                        </p:cTn>
                                        <p:tgtEl>
                                          <p:spTgt spid="3">
                                            <p:txEl>
                                              <p:pRg st="10" end="10"/>
                                            </p:txEl>
                                          </p:spTgt>
                                        </p:tgtEl>
                                        <p:attrNameLst>
                                          <p:attrName>style.visibility</p:attrName>
                                        </p:attrNameLst>
                                      </p:cBhvr>
                                      <p:to>
                                        <p:strVal val="visible"/>
                                      </p:to>
                                    </p:set>
                                    <p:animEffect transition="in" filter="fade">
                                      <p:cBhvr>
                                        <p:cTn id="60" dur="2000"/>
                                        <p:tgtEl>
                                          <p:spTgt spid="3">
                                            <p:txEl>
                                              <p:pRg st="10" end="10"/>
                                            </p:txEl>
                                          </p:spTgt>
                                        </p:tgtEl>
                                      </p:cBhvr>
                                    </p:animEffect>
                                    <p:anim calcmode="lin" valueType="num">
                                      <p:cBhvr>
                                        <p:cTn id="61" dur="2000" fill="hold"/>
                                        <p:tgtEl>
                                          <p:spTgt spid="3">
                                            <p:txEl>
                                              <p:pRg st="10" end="10"/>
                                            </p:txEl>
                                          </p:spTgt>
                                        </p:tgtEl>
                                        <p:attrNameLst>
                                          <p:attrName>ppt_w</p:attrName>
                                        </p:attrNameLst>
                                      </p:cBhvr>
                                      <p:tavLst>
                                        <p:tav tm="0" fmla="#ppt_w*sin(2.5*pi*$)">
                                          <p:val>
                                            <p:fltVal val="0"/>
                                          </p:val>
                                        </p:tav>
                                        <p:tav tm="100000">
                                          <p:val>
                                            <p:fltVal val="1"/>
                                          </p:val>
                                        </p:tav>
                                      </p:tavLst>
                                    </p:anim>
                                    <p:anim calcmode="lin" valueType="num">
                                      <p:cBhvr>
                                        <p:cTn id="62" dur="2000" fill="hold"/>
                                        <p:tgtEl>
                                          <p:spTgt spid="3">
                                            <p:txEl>
                                              <p:pRg st="10" end="10"/>
                                            </p:txEl>
                                          </p:spTgt>
                                        </p:tgtEl>
                                        <p:attrNameLst>
                                          <p:attrName>ppt_h</p:attrName>
                                        </p:attrNameLst>
                                      </p:cBhvr>
                                      <p:tavLst>
                                        <p:tav tm="0">
                                          <p:val>
                                            <p:strVal val="#ppt_h"/>
                                          </p:val>
                                        </p:tav>
                                        <p:tav tm="100000">
                                          <p:val>
                                            <p:strVal val="#ppt_h"/>
                                          </p:val>
                                        </p:tav>
                                      </p:tavLst>
                                    </p:anim>
                                  </p:childTnLst>
                                </p:cTn>
                              </p:par>
                              <p:par>
                                <p:cTn id="63" presetID="45" presetClass="entr" presetSubtype="0" fill="hold" grpId="0" nodeType="withEffect">
                                  <p:stCondLst>
                                    <p:cond delay="0"/>
                                  </p:stCondLst>
                                  <p:childTnLst>
                                    <p:set>
                                      <p:cBhvr>
                                        <p:cTn id="64" dur="1" fill="hold">
                                          <p:stCondLst>
                                            <p:cond delay="0"/>
                                          </p:stCondLst>
                                        </p:cTn>
                                        <p:tgtEl>
                                          <p:spTgt spid="3">
                                            <p:txEl>
                                              <p:pRg st="12" end="12"/>
                                            </p:txEl>
                                          </p:spTgt>
                                        </p:tgtEl>
                                        <p:attrNameLst>
                                          <p:attrName>style.visibility</p:attrName>
                                        </p:attrNameLst>
                                      </p:cBhvr>
                                      <p:to>
                                        <p:strVal val="visible"/>
                                      </p:to>
                                    </p:set>
                                    <p:animEffect transition="in" filter="fade">
                                      <p:cBhvr>
                                        <p:cTn id="65" dur="2000"/>
                                        <p:tgtEl>
                                          <p:spTgt spid="3">
                                            <p:txEl>
                                              <p:pRg st="12" end="12"/>
                                            </p:txEl>
                                          </p:spTgt>
                                        </p:tgtEl>
                                      </p:cBhvr>
                                    </p:animEffect>
                                    <p:anim calcmode="lin" valueType="num">
                                      <p:cBhvr>
                                        <p:cTn id="66" dur="2000" fill="hold"/>
                                        <p:tgtEl>
                                          <p:spTgt spid="3">
                                            <p:txEl>
                                              <p:pRg st="12" end="12"/>
                                            </p:txEl>
                                          </p:spTgt>
                                        </p:tgtEl>
                                        <p:attrNameLst>
                                          <p:attrName>ppt_w</p:attrName>
                                        </p:attrNameLst>
                                      </p:cBhvr>
                                      <p:tavLst>
                                        <p:tav tm="0" fmla="#ppt_w*sin(2.5*pi*$)">
                                          <p:val>
                                            <p:fltVal val="0"/>
                                          </p:val>
                                        </p:tav>
                                        <p:tav tm="100000">
                                          <p:val>
                                            <p:fltVal val="1"/>
                                          </p:val>
                                        </p:tav>
                                      </p:tavLst>
                                    </p:anim>
                                    <p:anim calcmode="lin" valueType="num">
                                      <p:cBhvr>
                                        <p:cTn id="67" dur="2000" fill="hold"/>
                                        <p:tgtEl>
                                          <p:spTgt spid="3">
                                            <p:txEl>
                                              <p:pRg st="12" end="12"/>
                                            </p:txEl>
                                          </p:spTgt>
                                        </p:tgtEl>
                                        <p:attrNameLst>
                                          <p:attrName>ppt_h</p:attrName>
                                        </p:attrNameLst>
                                      </p:cBhvr>
                                      <p:tavLst>
                                        <p:tav tm="0">
                                          <p:val>
                                            <p:strVal val="#ppt_h"/>
                                          </p:val>
                                        </p:tav>
                                        <p:tav tm="100000">
                                          <p:val>
                                            <p:strVal val="#ppt_h"/>
                                          </p:val>
                                        </p:tav>
                                      </p:tavLst>
                                    </p:anim>
                                  </p:childTnLst>
                                </p:cTn>
                              </p:par>
                              <p:par>
                                <p:cTn id="68" presetID="45" presetClass="entr" presetSubtype="0" fill="hold" grpId="0" nodeType="withEffect">
                                  <p:stCondLst>
                                    <p:cond delay="0"/>
                                  </p:stCondLst>
                                  <p:childTnLst>
                                    <p:set>
                                      <p:cBhvr>
                                        <p:cTn id="69" dur="1" fill="hold">
                                          <p:stCondLst>
                                            <p:cond delay="0"/>
                                          </p:stCondLst>
                                        </p:cTn>
                                        <p:tgtEl>
                                          <p:spTgt spid="3">
                                            <p:txEl>
                                              <p:pRg st="13" end="13"/>
                                            </p:txEl>
                                          </p:spTgt>
                                        </p:tgtEl>
                                        <p:attrNameLst>
                                          <p:attrName>style.visibility</p:attrName>
                                        </p:attrNameLst>
                                      </p:cBhvr>
                                      <p:to>
                                        <p:strVal val="visible"/>
                                      </p:to>
                                    </p:set>
                                    <p:animEffect transition="in" filter="fade">
                                      <p:cBhvr>
                                        <p:cTn id="70" dur="2000"/>
                                        <p:tgtEl>
                                          <p:spTgt spid="3">
                                            <p:txEl>
                                              <p:pRg st="13" end="13"/>
                                            </p:txEl>
                                          </p:spTgt>
                                        </p:tgtEl>
                                      </p:cBhvr>
                                    </p:animEffect>
                                    <p:anim calcmode="lin" valueType="num">
                                      <p:cBhvr>
                                        <p:cTn id="71" dur="2000" fill="hold"/>
                                        <p:tgtEl>
                                          <p:spTgt spid="3">
                                            <p:txEl>
                                              <p:pRg st="13" end="13"/>
                                            </p:txEl>
                                          </p:spTgt>
                                        </p:tgtEl>
                                        <p:attrNameLst>
                                          <p:attrName>ppt_w</p:attrName>
                                        </p:attrNameLst>
                                      </p:cBhvr>
                                      <p:tavLst>
                                        <p:tav tm="0" fmla="#ppt_w*sin(2.5*pi*$)">
                                          <p:val>
                                            <p:fltVal val="0"/>
                                          </p:val>
                                        </p:tav>
                                        <p:tav tm="100000">
                                          <p:val>
                                            <p:fltVal val="1"/>
                                          </p:val>
                                        </p:tav>
                                      </p:tavLst>
                                    </p:anim>
                                    <p:anim calcmode="lin" valueType="num">
                                      <p:cBhvr>
                                        <p:cTn id="72" dur="2000" fill="hold"/>
                                        <p:tgtEl>
                                          <p:spTgt spid="3">
                                            <p:txEl>
                                              <p:pRg st="13" end="13"/>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allAtOnce"/>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Posição de Conteúdo 3"/>
          <p:cNvSpPr>
            <a:spLocks noGrp="1"/>
          </p:cNvSpPr>
          <p:nvPr>
            <p:ph idx="1"/>
          </p:nvPr>
        </p:nvSpPr>
        <p:spPr>
          <a:xfrm>
            <a:off x="677334" y="2160589"/>
            <a:ext cx="8596668" cy="2718693"/>
          </a:xfrm>
          <a:prstGeom prst="rect">
            <a:avLst/>
          </a:prstGeom>
        </p:spPr>
        <p:txBody>
          <a:bodyPr wrap="square">
            <a:spAutoFit/>
          </a:bodyPr>
          <a:lstStyle/>
          <a:p>
            <a:pPr marL="342900" indent="-342900" fontAlgn="base">
              <a:buFont typeface="Wingdings" panose="05000000000000000000" pitchFamily="2" charset="2"/>
              <a:buChar char="Ø"/>
            </a:pPr>
            <a:r>
              <a:rPr lang="en-US" sz="2200" dirty="0">
                <a:solidFill>
                  <a:srgbClr val="000000"/>
                </a:solidFill>
                <a:latin typeface="Trebuchet MS" panose="020B0603020202020204" pitchFamily="34" charset="0"/>
              </a:rPr>
              <a:t>The action takes place in April 1883 in </a:t>
            </a:r>
            <a:r>
              <a:rPr lang="en-US" sz="2200" dirty="0" err="1">
                <a:solidFill>
                  <a:srgbClr val="000000"/>
                </a:solidFill>
                <a:latin typeface="Trebuchet MS" panose="020B0603020202020204" pitchFamily="34" charset="0"/>
              </a:rPr>
              <a:t>urrey</a:t>
            </a:r>
            <a:r>
              <a:rPr lang="en-US" sz="2200" dirty="0">
                <a:solidFill>
                  <a:srgbClr val="000000"/>
                </a:solidFill>
                <a:latin typeface="Trebuchet MS" panose="020B0603020202020204" pitchFamily="34" charset="0"/>
              </a:rPr>
              <a:t>, when Miss Stoner asks Sherlock Homes for help, to find out the mystery of her sister´s death.</a:t>
            </a:r>
            <a:r>
              <a:rPr lang="en-US" sz="2200" dirty="0">
                <a:solidFill>
                  <a:srgbClr val="FFFFFF"/>
                </a:solidFill>
                <a:latin typeface="Trebuchet MS" panose="020B0603020202020204" pitchFamily="34" charset="0"/>
              </a:rPr>
              <a:t>​</a:t>
            </a:r>
          </a:p>
          <a:p>
            <a:pPr fontAlgn="base">
              <a:buFont typeface="Wingdings" panose="05000000000000000000" pitchFamily="2" charset="2"/>
              <a:buChar char="Ø"/>
            </a:pPr>
            <a:r>
              <a:rPr lang="en-US" sz="2200" dirty="0">
                <a:solidFill>
                  <a:srgbClr val="000000"/>
                </a:solidFill>
                <a:latin typeface="Trebuchet MS" panose="020B0603020202020204" pitchFamily="34" charset="0"/>
              </a:rPr>
              <a:t>She is deeply concerned about a recurrence strange behavior at the home she shares with her stepfather .</a:t>
            </a:r>
            <a:r>
              <a:rPr lang="en-US" sz="2200" dirty="0">
                <a:solidFill>
                  <a:srgbClr val="FFFFFF"/>
                </a:solidFill>
                <a:latin typeface="Trebuchet MS" panose="020B0603020202020204" pitchFamily="34" charset="0"/>
              </a:rPr>
              <a:t>​</a:t>
            </a:r>
          </a:p>
          <a:p>
            <a:pPr fontAlgn="base">
              <a:buFont typeface="Wingdings" panose="05000000000000000000" pitchFamily="2" charset="2"/>
              <a:buChar char="Ø"/>
            </a:pPr>
            <a:r>
              <a:rPr lang="en-US" sz="2200" dirty="0">
                <a:solidFill>
                  <a:srgbClr val="000000"/>
                </a:solidFill>
                <a:latin typeface="Trebuchet MS" panose="020B0603020202020204" pitchFamily="34" charset="0"/>
              </a:rPr>
              <a:t>At the end of the history, we discover that her stepfather had a snake to keel his daughter in law, because of her wealth. </a:t>
            </a:r>
            <a:r>
              <a:rPr lang="en-US" sz="2200" dirty="0">
                <a:solidFill>
                  <a:srgbClr val="FFFFFF"/>
                </a:solidFill>
                <a:latin typeface="Trebuchet MS" panose="020B0603020202020204" pitchFamily="34" charset="0"/>
              </a:rPr>
              <a:t>​</a:t>
            </a:r>
            <a:endParaRPr lang="en-US" sz="2200" b="0" i="0" dirty="0">
              <a:solidFill>
                <a:srgbClr val="FFFFFF"/>
              </a:solidFill>
              <a:effectLst/>
              <a:latin typeface="Trebuchet MS" panose="020B0603020202020204" pitchFamily="34" charset="0"/>
            </a:endParaRPr>
          </a:p>
        </p:txBody>
      </p:sp>
      <p:sp>
        <p:nvSpPr>
          <p:cNvPr id="5" name="Título 4"/>
          <p:cNvSpPr txBox="1">
            <a:spLocks noGrp="1"/>
          </p:cNvSpPr>
          <p:nvPr>
            <p:ph type="title"/>
          </p:nvPr>
        </p:nvSpPr>
        <p:spPr>
          <a:prstGeom prst="rect">
            <a:avLst/>
          </a:prstGeom>
          <a:noFill/>
        </p:spPr>
        <p:txBody>
          <a:bodyPr wrap="square" rtlCol="0">
            <a:spAutoFit/>
          </a:bodyPr>
          <a:lstStyle/>
          <a:p>
            <a:pPr algn="ctr"/>
            <a:r>
              <a:rPr lang="pt-PT" sz="6600" dirty="0" err="1">
                <a:solidFill>
                  <a:schemeClr val="accent1"/>
                </a:solidFill>
              </a:rPr>
              <a:t>Action</a:t>
            </a:r>
            <a:endParaRPr lang="pt-PT" sz="6600" dirty="0">
              <a:solidFill>
                <a:schemeClr val="accent1"/>
              </a:solidFill>
            </a:endParaRPr>
          </a:p>
        </p:txBody>
      </p:sp>
    </p:spTree>
    <p:extLst>
      <p:ext uri="{BB962C8B-B14F-4D97-AF65-F5344CB8AC3E}">
        <p14:creationId xmlns="" xmlns:p14="http://schemas.microsoft.com/office/powerpoint/2010/main" val="2165256474"/>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80">
                                          <p:stCondLst>
                                            <p:cond delay="0"/>
                                          </p:stCondLst>
                                        </p:cTn>
                                        <p:tgtEl>
                                          <p:spTgt spid="5"/>
                                        </p:tgtEl>
                                      </p:cBhvr>
                                    </p:animEffect>
                                    <p:anim calcmode="lin" valueType="num">
                                      <p:cBhvr>
                                        <p:cTn id="8"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13" dur="26">
                                          <p:stCondLst>
                                            <p:cond delay="650"/>
                                          </p:stCondLst>
                                        </p:cTn>
                                        <p:tgtEl>
                                          <p:spTgt spid="5"/>
                                        </p:tgtEl>
                                      </p:cBhvr>
                                      <p:to x="100000" y="60000"/>
                                    </p:animScale>
                                    <p:animScale>
                                      <p:cBhvr>
                                        <p:cTn id="14" dur="166" decel="50000">
                                          <p:stCondLst>
                                            <p:cond delay="676"/>
                                          </p:stCondLst>
                                        </p:cTn>
                                        <p:tgtEl>
                                          <p:spTgt spid="5"/>
                                        </p:tgtEl>
                                      </p:cBhvr>
                                      <p:to x="100000" y="100000"/>
                                    </p:animScale>
                                    <p:animScale>
                                      <p:cBhvr>
                                        <p:cTn id="15" dur="26">
                                          <p:stCondLst>
                                            <p:cond delay="1312"/>
                                          </p:stCondLst>
                                        </p:cTn>
                                        <p:tgtEl>
                                          <p:spTgt spid="5"/>
                                        </p:tgtEl>
                                      </p:cBhvr>
                                      <p:to x="100000" y="80000"/>
                                    </p:animScale>
                                    <p:animScale>
                                      <p:cBhvr>
                                        <p:cTn id="16" dur="166" decel="50000">
                                          <p:stCondLst>
                                            <p:cond delay="1338"/>
                                          </p:stCondLst>
                                        </p:cTn>
                                        <p:tgtEl>
                                          <p:spTgt spid="5"/>
                                        </p:tgtEl>
                                      </p:cBhvr>
                                      <p:to x="100000" y="100000"/>
                                    </p:animScale>
                                    <p:animScale>
                                      <p:cBhvr>
                                        <p:cTn id="17" dur="26">
                                          <p:stCondLst>
                                            <p:cond delay="1642"/>
                                          </p:stCondLst>
                                        </p:cTn>
                                        <p:tgtEl>
                                          <p:spTgt spid="5"/>
                                        </p:tgtEl>
                                      </p:cBhvr>
                                      <p:to x="100000" y="90000"/>
                                    </p:animScale>
                                    <p:animScale>
                                      <p:cBhvr>
                                        <p:cTn id="18" dur="166" decel="50000">
                                          <p:stCondLst>
                                            <p:cond delay="1668"/>
                                          </p:stCondLst>
                                        </p:cTn>
                                        <p:tgtEl>
                                          <p:spTgt spid="5"/>
                                        </p:tgtEl>
                                      </p:cBhvr>
                                      <p:to x="100000" y="100000"/>
                                    </p:animScale>
                                    <p:animScale>
                                      <p:cBhvr>
                                        <p:cTn id="19" dur="26">
                                          <p:stCondLst>
                                            <p:cond delay="1808"/>
                                          </p:stCondLst>
                                        </p:cTn>
                                        <p:tgtEl>
                                          <p:spTgt spid="5"/>
                                        </p:tgtEl>
                                      </p:cBhvr>
                                      <p:to x="100000" y="95000"/>
                                    </p:animScale>
                                    <p:animScale>
                                      <p:cBhvr>
                                        <p:cTn id="20" dur="166" decel="50000">
                                          <p:stCondLst>
                                            <p:cond delay="1834"/>
                                          </p:stCondLst>
                                        </p:cTn>
                                        <p:tgtEl>
                                          <p:spTgt spid="5"/>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45" presetClass="entr" presetSubtype="0" fill="hold" grpId="0" nodeType="clickEffect">
                                  <p:stCondLst>
                                    <p:cond delay="0"/>
                                  </p:stCondLst>
                                  <p:childTnLst>
                                    <p:set>
                                      <p:cBhvr>
                                        <p:cTn id="24" dur="1" fill="hold">
                                          <p:stCondLst>
                                            <p:cond delay="0"/>
                                          </p:stCondLst>
                                        </p:cTn>
                                        <p:tgtEl>
                                          <p:spTgt spid="4">
                                            <p:txEl>
                                              <p:pRg st="0" end="0"/>
                                            </p:txEl>
                                          </p:spTgt>
                                        </p:tgtEl>
                                        <p:attrNameLst>
                                          <p:attrName>style.visibility</p:attrName>
                                        </p:attrNameLst>
                                      </p:cBhvr>
                                      <p:to>
                                        <p:strVal val="visible"/>
                                      </p:to>
                                    </p:set>
                                    <p:animEffect transition="in" filter="fade">
                                      <p:cBhvr>
                                        <p:cTn id="25" dur="2000"/>
                                        <p:tgtEl>
                                          <p:spTgt spid="4">
                                            <p:txEl>
                                              <p:pRg st="0" end="0"/>
                                            </p:txEl>
                                          </p:spTgt>
                                        </p:tgtEl>
                                      </p:cBhvr>
                                    </p:animEffect>
                                    <p:anim calcmode="lin" valueType="num">
                                      <p:cBhvr>
                                        <p:cTn id="26" dur="2000" fill="hold"/>
                                        <p:tgtEl>
                                          <p:spTgt spid="4">
                                            <p:txEl>
                                              <p:pRg st="0" end="0"/>
                                            </p:txEl>
                                          </p:spTgt>
                                        </p:tgtEl>
                                        <p:attrNameLst>
                                          <p:attrName>ppt_w</p:attrName>
                                        </p:attrNameLst>
                                      </p:cBhvr>
                                      <p:tavLst>
                                        <p:tav tm="0" fmla="#ppt_w*sin(2.5*pi*$)">
                                          <p:val>
                                            <p:fltVal val="0"/>
                                          </p:val>
                                        </p:tav>
                                        <p:tav tm="100000">
                                          <p:val>
                                            <p:fltVal val="1"/>
                                          </p:val>
                                        </p:tav>
                                      </p:tavLst>
                                    </p:anim>
                                    <p:anim calcmode="lin" valueType="num">
                                      <p:cBhvr>
                                        <p:cTn id="27" dur="2000" fill="hold"/>
                                        <p:tgtEl>
                                          <p:spTgt spid="4">
                                            <p:txEl>
                                              <p:pRg st="0" end="0"/>
                                            </p:txEl>
                                          </p:spTgt>
                                        </p:tgtEl>
                                        <p:attrNameLst>
                                          <p:attrName>ppt_h</p:attrName>
                                        </p:attrNameLst>
                                      </p:cBhvr>
                                      <p:tavLst>
                                        <p:tav tm="0">
                                          <p:val>
                                            <p:strVal val="#ppt_h"/>
                                          </p:val>
                                        </p:tav>
                                        <p:tav tm="100000">
                                          <p:val>
                                            <p:strVal val="#ppt_h"/>
                                          </p:val>
                                        </p:tav>
                                      </p:tavLst>
                                    </p:anim>
                                  </p:childTnLst>
                                </p:cTn>
                              </p:par>
                              <p:par>
                                <p:cTn id="28" presetID="45" presetClass="entr" presetSubtype="0" fill="hold" grpId="0" nodeType="withEffect">
                                  <p:stCondLst>
                                    <p:cond delay="0"/>
                                  </p:stCondLst>
                                  <p:childTnLst>
                                    <p:set>
                                      <p:cBhvr>
                                        <p:cTn id="29" dur="1" fill="hold">
                                          <p:stCondLst>
                                            <p:cond delay="0"/>
                                          </p:stCondLst>
                                        </p:cTn>
                                        <p:tgtEl>
                                          <p:spTgt spid="4">
                                            <p:txEl>
                                              <p:pRg st="1" end="1"/>
                                            </p:txEl>
                                          </p:spTgt>
                                        </p:tgtEl>
                                        <p:attrNameLst>
                                          <p:attrName>style.visibility</p:attrName>
                                        </p:attrNameLst>
                                      </p:cBhvr>
                                      <p:to>
                                        <p:strVal val="visible"/>
                                      </p:to>
                                    </p:set>
                                    <p:animEffect transition="in" filter="fade">
                                      <p:cBhvr>
                                        <p:cTn id="30" dur="2000"/>
                                        <p:tgtEl>
                                          <p:spTgt spid="4">
                                            <p:txEl>
                                              <p:pRg st="1" end="1"/>
                                            </p:txEl>
                                          </p:spTgt>
                                        </p:tgtEl>
                                      </p:cBhvr>
                                    </p:animEffect>
                                    <p:anim calcmode="lin" valueType="num">
                                      <p:cBhvr>
                                        <p:cTn id="31" dur="2000" fill="hold"/>
                                        <p:tgtEl>
                                          <p:spTgt spid="4">
                                            <p:txEl>
                                              <p:pRg st="1" end="1"/>
                                            </p:txEl>
                                          </p:spTgt>
                                        </p:tgtEl>
                                        <p:attrNameLst>
                                          <p:attrName>ppt_w</p:attrName>
                                        </p:attrNameLst>
                                      </p:cBhvr>
                                      <p:tavLst>
                                        <p:tav tm="0" fmla="#ppt_w*sin(2.5*pi*$)">
                                          <p:val>
                                            <p:fltVal val="0"/>
                                          </p:val>
                                        </p:tav>
                                        <p:tav tm="100000">
                                          <p:val>
                                            <p:fltVal val="1"/>
                                          </p:val>
                                        </p:tav>
                                      </p:tavLst>
                                    </p:anim>
                                    <p:anim calcmode="lin" valueType="num">
                                      <p:cBhvr>
                                        <p:cTn id="32" dur="2000" fill="hold"/>
                                        <p:tgtEl>
                                          <p:spTgt spid="4">
                                            <p:txEl>
                                              <p:pRg st="1" end="1"/>
                                            </p:txEl>
                                          </p:spTgt>
                                        </p:tgtEl>
                                        <p:attrNameLst>
                                          <p:attrName>ppt_h</p:attrName>
                                        </p:attrNameLst>
                                      </p:cBhvr>
                                      <p:tavLst>
                                        <p:tav tm="0">
                                          <p:val>
                                            <p:strVal val="#ppt_h"/>
                                          </p:val>
                                        </p:tav>
                                        <p:tav tm="100000">
                                          <p:val>
                                            <p:strVal val="#ppt_h"/>
                                          </p:val>
                                        </p:tav>
                                      </p:tavLst>
                                    </p:anim>
                                  </p:childTnLst>
                                </p:cTn>
                              </p:par>
                              <p:par>
                                <p:cTn id="33" presetID="45" presetClass="entr" presetSubtype="0" fill="hold" grpId="0" nodeType="withEffect">
                                  <p:stCondLst>
                                    <p:cond delay="0"/>
                                  </p:stCondLst>
                                  <p:childTnLst>
                                    <p:set>
                                      <p:cBhvr>
                                        <p:cTn id="34" dur="1" fill="hold">
                                          <p:stCondLst>
                                            <p:cond delay="0"/>
                                          </p:stCondLst>
                                        </p:cTn>
                                        <p:tgtEl>
                                          <p:spTgt spid="4">
                                            <p:txEl>
                                              <p:pRg st="2" end="2"/>
                                            </p:txEl>
                                          </p:spTgt>
                                        </p:tgtEl>
                                        <p:attrNameLst>
                                          <p:attrName>style.visibility</p:attrName>
                                        </p:attrNameLst>
                                      </p:cBhvr>
                                      <p:to>
                                        <p:strVal val="visible"/>
                                      </p:to>
                                    </p:set>
                                    <p:animEffect transition="in" filter="fade">
                                      <p:cBhvr>
                                        <p:cTn id="35" dur="2000"/>
                                        <p:tgtEl>
                                          <p:spTgt spid="4">
                                            <p:txEl>
                                              <p:pRg st="2" end="2"/>
                                            </p:txEl>
                                          </p:spTgt>
                                        </p:tgtEl>
                                      </p:cBhvr>
                                    </p:animEffect>
                                    <p:anim calcmode="lin" valueType="num">
                                      <p:cBhvr>
                                        <p:cTn id="36" dur="2000" fill="hold"/>
                                        <p:tgtEl>
                                          <p:spTgt spid="4">
                                            <p:txEl>
                                              <p:pRg st="2" end="2"/>
                                            </p:txEl>
                                          </p:spTgt>
                                        </p:tgtEl>
                                        <p:attrNameLst>
                                          <p:attrName>ppt_w</p:attrName>
                                        </p:attrNameLst>
                                      </p:cBhvr>
                                      <p:tavLst>
                                        <p:tav tm="0" fmla="#ppt_w*sin(2.5*pi*$)">
                                          <p:val>
                                            <p:fltVal val="0"/>
                                          </p:val>
                                        </p:tav>
                                        <p:tav tm="100000">
                                          <p:val>
                                            <p:fltVal val="1"/>
                                          </p:val>
                                        </p:tav>
                                      </p:tavLst>
                                    </p:anim>
                                    <p:anim calcmode="lin" valueType="num">
                                      <p:cBhvr>
                                        <p:cTn id="37" dur="2000" fill="hold"/>
                                        <p:tgtEl>
                                          <p:spTgt spid="4">
                                            <p:txEl>
                                              <p:pRg st="2" end="2"/>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allAtOnce"/>
      <p:bldP spid="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txBox="1">
            <a:spLocks/>
          </p:cNvSpPr>
          <p:nvPr/>
        </p:nvSpPr>
        <p:spPr>
          <a:xfrm>
            <a:off x="677334" y="434494"/>
            <a:ext cx="8596668" cy="1320800"/>
          </a:xfrm>
          <a:prstGeom prst="rect">
            <a:avLst/>
          </a:prstGeom>
        </p:spPr>
        <p:txBody>
          <a:bodyPr>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6600" dirty="0"/>
              <a:t>Summary</a:t>
            </a:r>
          </a:p>
        </p:txBody>
      </p:sp>
      <p:sp>
        <p:nvSpPr>
          <p:cNvPr id="3" name="Marcador de Posição de Conteúdo 2"/>
          <p:cNvSpPr txBox="1">
            <a:spLocks/>
          </p:cNvSpPr>
          <p:nvPr/>
        </p:nvSpPr>
        <p:spPr>
          <a:xfrm>
            <a:off x="677334" y="2306363"/>
            <a:ext cx="8596668" cy="3880773"/>
          </a:xfrm>
          <a:prstGeom prst="rect">
            <a:avLst/>
          </a:prstGeom>
        </p:spPr>
        <p:txBody>
          <a:bodyPr>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endParaRPr lang="en-US" sz="2400" dirty="0"/>
          </a:p>
        </p:txBody>
      </p:sp>
      <p:sp>
        <p:nvSpPr>
          <p:cNvPr id="5" name="Marcador de Posição de Conteúdo 2"/>
          <p:cNvSpPr txBox="1">
            <a:spLocks/>
          </p:cNvSpPr>
          <p:nvPr/>
        </p:nvSpPr>
        <p:spPr>
          <a:xfrm>
            <a:off x="829734" y="2525024"/>
            <a:ext cx="8596668" cy="3880773"/>
          </a:xfrm>
          <a:prstGeom prst="rect">
            <a:avLst/>
          </a:prstGeom>
        </p:spPr>
        <p:txBody>
          <a:bodyPr>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endParaRPr lang="en-US" sz="2400" dirty="0"/>
          </a:p>
        </p:txBody>
      </p:sp>
      <p:sp>
        <p:nvSpPr>
          <p:cNvPr id="11" name="Marcador de Posição de Conteúdo 2"/>
          <p:cNvSpPr txBox="1">
            <a:spLocks/>
          </p:cNvSpPr>
          <p:nvPr/>
        </p:nvSpPr>
        <p:spPr>
          <a:xfrm>
            <a:off x="936545" y="2073649"/>
            <a:ext cx="8413657" cy="2742230"/>
          </a:xfrm>
          <a:prstGeom prst="rect">
            <a:avLst/>
          </a:prstGeom>
        </p:spPr>
        <p:txBody>
          <a:bodyPr>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a:buFont typeface="Wingdings" panose="05000000000000000000" pitchFamily="2" charset="2"/>
              <a:buChar char="Ø"/>
            </a:pPr>
            <a:r>
              <a:rPr lang="en-US" sz="2200" dirty="0">
                <a:latin typeface="+mj-lt"/>
              </a:rPr>
              <a:t>In The Adventure of the Speckled Band, Sherlock Holmes investigates the case of a young bride to be who fears that she'll be murdered. Helen Stoner, the stepdaughter of Sir </a:t>
            </a:r>
            <a:r>
              <a:rPr lang="en-US" sz="2200" dirty="0" err="1">
                <a:latin typeface="+mj-lt"/>
              </a:rPr>
              <a:t>Grimesby</a:t>
            </a:r>
            <a:r>
              <a:rPr lang="en-US" sz="2200" dirty="0">
                <a:latin typeface="+mj-lt"/>
              </a:rPr>
              <a:t> </a:t>
            </a:r>
            <a:r>
              <a:rPr lang="en-US" sz="2200" dirty="0" err="1">
                <a:latin typeface="+mj-lt"/>
              </a:rPr>
              <a:t>Roylott</a:t>
            </a:r>
            <a:r>
              <a:rPr lang="en-US" sz="2200" dirty="0">
                <a:latin typeface="+mj-lt"/>
              </a:rPr>
              <a:t>, has reason to believe that her stepfather killed her sister—she just doesn't know how. At the end, Holmes discovers that </a:t>
            </a:r>
            <a:r>
              <a:rPr lang="en-US" sz="2200" dirty="0" err="1">
                <a:latin typeface="+mj-lt"/>
              </a:rPr>
              <a:t>Roylott</a:t>
            </a:r>
            <a:r>
              <a:rPr lang="en-US" sz="2200" dirty="0">
                <a:latin typeface="+mj-lt"/>
              </a:rPr>
              <a:t> was using a snake (the "speckled band").</a:t>
            </a:r>
          </a:p>
          <a:p>
            <a:pPr marL="0" indent="0">
              <a:buNone/>
            </a:pPr>
            <a:endParaRPr lang="en-US" sz="2200" dirty="0"/>
          </a:p>
        </p:txBody>
      </p:sp>
      <p:pic>
        <p:nvPicPr>
          <p:cNvPr id="6" name="Imagem 5"/>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3500215" y="4469293"/>
            <a:ext cx="2461228" cy="2169218"/>
          </a:xfrm>
          <a:prstGeom prst="rect">
            <a:avLst/>
          </a:prstGeom>
        </p:spPr>
      </p:pic>
    </p:spTree>
    <p:extLst>
      <p:ext uri="{BB962C8B-B14F-4D97-AF65-F5344CB8AC3E}">
        <p14:creationId xmlns="" xmlns:p14="http://schemas.microsoft.com/office/powerpoint/2010/main" val="1948883355"/>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45" presetClass="entr" presetSubtype="0"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Effect transition="in" filter="fade">
                                      <p:cBhvr>
                                        <p:cTn id="25" dur="2000"/>
                                        <p:tgtEl>
                                          <p:spTgt spid="11"/>
                                        </p:tgtEl>
                                      </p:cBhvr>
                                    </p:animEffect>
                                    <p:anim calcmode="lin" valueType="num">
                                      <p:cBhvr>
                                        <p:cTn id="26" dur="2000" fill="hold"/>
                                        <p:tgtEl>
                                          <p:spTgt spid="11"/>
                                        </p:tgtEl>
                                        <p:attrNameLst>
                                          <p:attrName>ppt_w</p:attrName>
                                        </p:attrNameLst>
                                      </p:cBhvr>
                                      <p:tavLst>
                                        <p:tav tm="0" fmla="#ppt_w*sin(2.5*pi*$)">
                                          <p:val>
                                            <p:fltVal val="0"/>
                                          </p:val>
                                        </p:tav>
                                        <p:tav tm="100000">
                                          <p:val>
                                            <p:fltVal val="1"/>
                                          </p:val>
                                        </p:tav>
                                      </p:tavLst>
                                    </p:anim>
                                    <p:anim calcmode="lin" valueType="num">
                                      <p:cBhvr>
                                        <p:cTn id="27" dur="2000" fill="hold"/>
                                        <p:tgtEl>
                                          <p:spTgt spid="11"/>
                                        </p:tgtEl>
                                        <p:attrNameLst>
                                          <p:attrName>ppt_h</p:attrName>
                                        </p:attrNameLst>
                                      </p:cBhvr>
                                      <p:tavLst>
                                        <p:tav tm="0">
                                          <p:val>
                                            <p:strVal val="#ppt_h"/>
                                          </p:val>
                                        </p:tav>
                                        <p:tav tm="100000">
                                          <p:val>
                                            <p:strVal val="#ppt_h"/>
                                          </p:val>
                                        </p:tav>
                                      </p:tavLst>
                                    </p:anim>
                                  </p:childTnLst>
                                </p:cTn>
                              </p:par>
                            </p:childTnLst>
                          </p:cTn>
                        </p:par>
                      </p:childTnLst>
                    </p:cTn>
                  </p:par>
                  <p:par>
                    <p:cTn id="28" fill="hold">
                      <p:stCondLst>
                        <p:cond delay="indefinite"/>
                      </p:stCondLst>
                      <p:childTnLst>
                        <p:par>
                          <p:cTn id="29" fill="hold">
                            <p:stCondLst>
                              <p:cond delay="0"/>
                            </p:stCondLst>
                            <p:childTnLst>
                              <p:par>
                                <p:cTn id="30" presetID="31" presetClass="entr" presetSubtype="0" fill="hold" nodeType="clickEffect">
                                  <p:stCondLst>
                                    <p:cond delay="0"/>
                                  </p:stCondLst>
                                  <p:childTnLst>
                                    <p:set>
                                      <p:cBhvr>
                                        <p:cTn id="31" dur="1" fill="hold">
                                          <p:stCondLst>
                                            <p:cond delay="0"/>
                                          </p:stCondLst>
                                        </p:cTn>
                                        <p:tgtEl>
                                          <p:spTgt spid="6"/>
                                        </p:tgtEl>
                                        <p:attrNameLst>
                                          <p:attrName>style.visibility</p:attrName>
                                        </p:attrNameLst>
                                      </p:cBhvr>
                                      <p:to>
                                        <p:strVal val="visible"/>
                                      </p:to>
                                    </p:set>
                                    <p:anim calcmode="lin" valueType="num">
                                      <p:cBhvr>
                                        <p:cTn id="32" dur="1000" fill="hold"/>
                                        <p:tgtEl>
                                          <p:spTgt spid="6"/>
                                        </p:tgtEl>
                                        <p:attrNameLst>
                                          <p:attrName>ppt_w</p:attrName>
                                        </p:attrNameLst>
                                      </p:cBhvr>
                                      <p:tavLst>
                                        <p:tav tm="0">
                                          <p:val>
                                            <p:fltVal val="0"/>
                                          </p:val>
                                        </p:tav>
                                        <p:tav tm="100000">
                                          <p:val>
                                            <p:strVal val="#ppt_w"/>
                                          </p:val>
                                        </p:tav>
                                      </p:tavLst>
                                    </p:anim>
                                    <p:anim calcmode="lin" valueType="num">
                                      <p:cBhvr>
                                        <p:cTn id="33" dur="1000" fill="hold"/>
                                        <p:tgtEl>
                                          <p:spTgt spid="6"/>
                                        </p:tgtEl>
                                        <p:attrNameLst>
                                          <p:attrName>ppt_h</p:attrName>
                                        </p:attrNameLst>
                                      </p:cBhvr>
                                      <p:tavLst>
                                        <p:tav tm="0">
                                          <p:val>
                                            <p:fltVal val="0"/>
                                          </p:val>
                                        </p:tav>
                                        <p:tav tm="100000">
                                          <p:val>
                                            <p:strVal val="#ppt_h"/>
                                          </p:val>
                                        </p:tav>
                                      </p:tavLst>
                                    </p:anim>
                                    <p:anim calcmode="lin" valueType="num">
                                      <p:cBhvr>
                                        <p:cTn id="34" dur="1000" fill="hold"/>
                                        <p:tgtEl>
                                          <p:spTgt spid="6"/>
                                        </p:tgtEl>
                                        <p:attrNameLst>
                                          <p:attrName>style.rotation</p:attrName>
                                        </p:attrNameLst>
                                      </p:cBhvr>
                                      <p:tavLst>
                                        <p:tav tm="0">
                                          <p:val>
                                            <p:fltVal val="90"/>
                                          </p:val>
                                        </p:tav>
                                        <p:tav tm="100000">
                                          <p:val>
                                            <p:fltVal val="0"/>
                                          </p:val>
                                        </p:tav>
                                      </p:tavLst>
                                    </p:anim>
                                    <p:animEffect transition="in" filter="fade">
                                      <p:cBhvr>
                                        <p:cTn id="35"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1"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Posição de Conteúdo 2"/>
          <p:cNvSpPr>
            <a:spLocks noGrp="1"/>
          </p:cNvSpPr>
          <p:nvPr>
            <p:ph idx="1"/>
          </p:nvPr>
        </p:nvSpPr>
        <p:spPr>
          <a:xfrm>
            <a:off x="1048395" y="3499060"/>
            <a:ext cx="8596668" cy="1709046"/>
          </a:xfrm>
        </p:spPr>
        <p:txBody>
          <a:bodyPr/>
          <a:lstStyle/>
          <a:p>
            <a:pPr>
              <a:buFont typeface="Wingdings" panose="05000000000000000000" pitchFamily="2" charset="2"/>
              <a:buChar char="Ø"/>
            </a:pPr>
            <a:r>
              <a:rPr lang="en-US" dirty="0"/>
              <a:t>In The Adventure of the Speckled Band, Sherlock Holmes investigates the case of a young bride to be who fears that she'll be murdered. Helen Stoner, the stepdaughter of Sir </a:t>
            </a:r>
            <a:r>
              <a:rPr lang="en-US" dirty="0" err="1"/>
              <a:t>Grimesby</a:t>
            </a:r>
            <a:r>
              <a:rPr lang="en-US" dirty="0"/>
              <a:t> Roylott, has reason to believe that her stepfather killed her sister—she just doesn't know how. At the end, Holmes discovers that Roylott was using a snake (the "speckled band").</a:t>
            </a:r>
          </a:p>
          <a:p>
            <a:pPr>
              <a:buFont typeface="Wingdings" panose="05000000000000000000" pitchFamily="2" charset="2"/>
              <a:buChar char="Ø"/>
            </a:pPr>
            <a:endParaRPr lang="pt-PT" dirty="0"/>
          </a:p>
        </p:txBody>
      </p:sp>
      <p:sp>
        <p:nvSpPr>
          <p:cNvPr id="4" name="Título 3"/>
          <p:cNvSpPr txBox="1">
            <a:spLocks noGrp="1"/>
          </p:cNvSpPr>
          <p:nvPr>
            <p:ph type="title"/>
          </p:nvPr>
        </p:nvSpPr>
        <p:spPr>
          <a:xfrm>
            <a:off x="862864" y="596348"/>
            <a:ext cx="8596668" cy="2123658"/>
          </a:xfrm>
          <a:prstGeom prst="rect">
            <a:avLst/>
          </a:prstGeom>
          <a:noFill/>
        </p:spPr>
        <p:txBody>
          <a:bodyPr wrap="square" rtlCol="0">
            <a:spAutoFit/>
          </a:bodyPr>
          <a:lstStyle/>
          <a:p>
            <a:pPr algn="ctr"/>
            <a:r>
              <a:rPr lang="pt-PT" sz="6600" dirty="0" err="1">
                <a:solidFill>
                  <a:schemeClr val="accent1"/>
                </a:solidFill>
              </a:rPr>
              <a:t>Interesting</a:t>
            </a:r>
            <a:r>
              <a:rPr lang="pt-PT" sz="6600" dirty="0">
                <a:solidFill>
                  <a:schemeClr val="accent1"/>
                </a:solidFill>
              </a:rPr>
              <a:t> </a:t>
            </a:r>
            <a:r>
              <a:rPr lang="pt-PT" sz="6600" dirty="0" err="1">
                <a:solidFill>
                  <a:schemeClr val="accent1"/>
                </a:solidFill>
              </a:rPr>
              <a:t>Aspects</a:t>
            </a:r>
            <a:r>
              <a:rPr lang="pt-PT" sz="6600" dirty="0">
                <a:solidFill>
                  <a:schemeClr val="accent1"/>
                </a:solidFill>
              </a:rPr>
              <a:t> </a:t>
            </a:r>
            <a:r>
              <a:rPr lang="pt-PT" sz="6600" dirty="0" err="1">
                <a:solidFill>
                  <a:schemeClr val="accent1"/>
                </a:solidFill>
              </a:rPr>
              <a:t>about</a:t>
            </a:r>
            <a:r>
              <a:rPr lang="pt-PT" sz="6600" dirty="0">
                <a:solidFill>
                  <a:schemeClr val="accent1"/>
                </a:solidFill>
              </a:rPr>
              <a:t>  </a:t>
            </a:r>
            <a:r>
              <a:rPr lang="pt-PT" sz="6600" dirty="0" err="1"/>
              <a:t>the</a:t>
            </a:r>
            <a:r>
              <a:rPr lang="pt-PT" sz="6600" dirty="0"/>
              <a:t> </a:t>
            </a:r>
            <a:r>
              <a:rPr lang="pt-PT" sz="6600" dirty="0" err="1"/>
              <a:t>s</a:t>
            </a:r>
            <a:r>
              <a:rPr lang="pt-PT" sz="6600" dirty="0" err="1">
                <a:solidFill>
                  <a:schemeClr val="accent1"/>
                </a:solidFill>
              </a:rPr>
              <a:t>tory</a:t>
            </a:r>
            <a:endParaRPr lang="pt-PT" sz="6600" dirty="0">
              <a:solidFill>
                <a:schemeClr val="accent1"/>
              </a:solidFill>
            </a:endParaRPr>
          </a:p>
        </p:txBody>
      </p:sp>
    </p:spTree>
    <p:extLst>
      <p:ext uri="{BB962C8B-B14F-4D97-AF65-F5344CB8AC3E}">
        <p14:creationId xmlns="" xmlns:p14="http://schemas.microsoft.com/office/powerpoint/2010/main" val="3888107377"/>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45" presetClass="entr" presetSubtype="0" fill="hold" grpId="0"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animEffect transition="in" filter="fade">
                                      <p:cBhvr>
                                        <p:cTn id="25" dur="2000"/>
                                        <p:tgtEl>
                                          <p:spTgt spid="3">
                                            <p:txEl>
                                              <p:pRg st="0" end="0"/>
                                            </p:txEl>
                                          </p:spTgt>
                                        </p:tgtEl>
                                      </p:cBhvr>
                                    </p:animEffect>
                                    <p:anim calcmode="lin" valueType="num">
                                      <p:cBhvr>
                                        <p:cTn id="26" dur="2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27" dur="20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Posição de Conteúdo 2"/>
          <p:cNvSpPr>
            <a:spLocks noGrp="1"/>
          </p:cNvSpPr>
          <p:nvPr>
            <p:ph idx="1"/>
          </p:nvPr>
        </p:nvSpPr>
        <p:spPr>
          <a:xfrm>
            <a:off x="1379699" y="2664171"/>
            <a:ext cx="8387153" cy="3034263"/>
          </a:xfrm>
        </p:spPr>
        <p:txBody>
          <a:bodyPr/>
          <a:lstStyle/>
          <a:p>
            <a:pPr>
              <a:buFont typeface="Wingdings" panose="05000000000000000000" pitchFamily="2" charset="2"/>
              <a:buChar char="Ø"/>
            </a:pPr>
            <a:r>
              <a:rPr lang="pt-PT" dirty="0" err="1"/>
              <a:t>This</a:t>
            </a:r>
            <a:r>
              <a:rPr lang="pt-PT" dirty="0"/>
              <a:t> </a:t>
            </a:r>
            <a:r>
              <a:rPr lang="pt-PT" dirty="0" err="1"/>
              <a:t>story</a:t>
            </a:r>
            <a:r>
              <a:rPr lang="pt-PT" dirty="0"/>
              <a:t> </a:t>
            </a:r>
            <a:r>
              <a:rPr lang="pt-PT" dirty="0" err="1"/>
              <a:t>has</a:t>
            </a:r>
            <a:r>
              <a:rPr lang="pt-PT" dirty="0"/>
              <a:t> a </a:t>
            </a:r>
            <a:r>
              <a:rPr lang="pt-PT" dirty="0" err="1"/>
              <a:t>message</a:t>
            </a:r>
            <a:r>
              <a:rPr lang="pt-PT" dirty="0"/>
              <a:t> in </a:t>
            </a:r>
            <a:r>
              <a:rPr lang="pt-PT" dirty="0" err="1"/>
              <a:t>it</a:t>
            </a:r>
            <a:r>
              <a:rPr lang="pt-PT" dirty="0"/>
              <a:t>, </a:t>
            </a:r>
            <a:r>
              <a:rPr lang="pt-PT" dirty="0" err="1"/>
              <a:t>and</a:t>
            </a:r>
            <a:r>
              <a:rPr lang="pt-PT" dirty="0"/>
              <a:t> </a:t>
            </a:r>
            <a:r>
              <a:rPr lang="pt-PT" dirty="0" err="1"/>
              <a:t>the</a:t>
            </a:r>
            <a:r>
              <a:rPr lang="pt-PT" dirty="0"/>
              <a:t> </a:t>
            </a:r>
            <a:r>
              <a:rPr lang="pt-PT" dirty="0" err="1"/>
              <a:t>main</a:t>
            </a:r>
            <a:r>
              <a:rPr lang="pt-PT" dirty="0"/>
              <a:t> </a:t>
            </a:r>
            <a:r>
              <a:rPr lang="pt-PT" dirty="0" err="1"/>
              <a:t>idea</a:t>
            </a:r>
            <a:r>
              <a:rPr lang="pt-PT" dirty="0"/>
              <a:t> </a:t>
            </a:r>
            <a:r>
              <a:rPr lang="pt-PT" dirty="0" err="1"/>
              <a:t>is</a:t>
            </a:r>
            <a:r>
              <a:rPr lang="pt-PT" dirty="0"/>
              <a:t> </a:t>
            </a:r>
            <a:r>
              <a:rPr lang="pt-PT" dirty="0" err="1"/>
              <a:t>that</a:t>
            </a:r>
            <a:r>
              <a:rPr lang="pt-PT" dirty="0"/>
              <a:t> </a:t>
            </a:r>
            <a:r>
              <a:rPr lang="pt-PT" dirty="0" err="1"/>
              <a:t>money</a:t>
            </a:r>
            <a:r>
              <a:rPr lang="pt-PT" dirty="0"/>
              <a:t> </a:t>
            </a:r>
            <a:r>
              <a:rPr lang="pt-PT" dirty="0" err="1"/>
              <a:t>is</a:t>
            </a:r>
            <a:r>
              <a:rPr lang="pt-PT" dirty="0"/>
              <a:t> </a:t>
            </a:r>
            <a:r>
              <a:rPr lang="pt-PT" dirty="0" err="1"/>
              <a:t>not</a:t>
            </a:r>
            <a:r>
              <a:rPr lang="pt-PT" dirty="0"/>
              <a:t> </a:t>
            </a:r>
            <a:r>
              <a:rPr lang="pt-PT" dirty="0" err="1"/>
              <a:t>the</a:t>
            </a:r>
            <a:r>
              <a:rPr lang="pt-PT" dirty="0"/>
              <a:t> </a:t>
            </a:r>
            <a:r>
              <a:rPr lang="pt-PT" dirty="0" err="1"/>
              <a:t>most</a:t>
            </a:r>
            <a:r>
              <a:rPr lang="pt-PT" dirty="0"/>
              <a:t> </a:t>
            </a:r>
            <a:r>
              <a:rPr lang="pt-PT" dirty="0" err="1"/>
              <a:t>important</a:t>
            </a:r>
            <a:r>
              <a:rPr lang="pt-PT" dirty="0"/>
              <a:t> </a:t>
            </a:r>
            <a:r>
              <a:rPr lang="pt-PT" dirty="0" err="1"/>
              <a:t>thing</a:t>
            </a:r>
            <a:r>
              <a:rPr lang="pt-PT" dirty="0"/>
              <a:t> in </a:t>
            </a:r>
            <a:r>
              <a:rPr lang="pt-PT" dirty="0" err="1"/>
              <a:t>our</a:t>
            </a:r>
            <a:r>
              <a:rPr lang="pt-PT" dirty="0"/>
              <a:t> lives </a:t>
            </a:r>
            <a:r>
              <a:rPr lang="pt-PT" dirty="0" err="1"/>
              <a:t>and</a:t>
            </a:r>
            <a:r>
              <a:rPr lang="pt-PT" dirty="0"/>
              <a:t> </a:t>
            </a:r>
            <a:r>
              <a:rPr lang="pt-PT" dirty="0" err="1"/>
              <a:t>sometimes</a:t>
            </a:r>
            <a:r>
              <a:rPr lang="pt-PT" dirty="0"/>
              <a:t> </a:t>
            </a:r>
            <a:r>
              <a:rPr lang="pt-PT" dirty="0" err="1"/>
              <a:t>it</a:t>
            </a:r>
            <a:r>
              <a:rPr lang="pt-PT" dirty="0"/>
              <a:t> </a:t>
            </a:r>
            <a:r>
              <a:rPr lang="pt-PT" dirty="0" err="1"/>
              <a:t>is</a:t>
            </a:r>
            <a:r>
              <a:rPr lang="pt-PT" dirty="0"/>
              <a:t> </a:t>
            </a:r>
            <a:r>
              <a:rPr lang="pt-PT" dirty="0" err="1"/>
              <a:t>the</a:t>
            </a:r>
            <a:r>
              <a:rPr lang="pt-PT" dirty="0"/>
              <a:t> </a:t>
            </a:r>
            <a:r>
              <a:rPr lang="pt-PT" dirty="0" err="1"/>
              <a:t>bigest</a:t>
            </a:r>
            <a:r>
              <a:rPr lang="pt-PT" dirty="0"/>
              <a:t> </a:t>
            </a:r>
            <a:r>
              <a:rPr lang="pt-PT" dirty="0" err="1"/>
              <a:t>problem</a:t>
            </a:r>
            <a:r>
              <a:rPr lang="pt-PT" dirty="0"/>
              <a:t> in </a:t>
            </a:r>
            <a:r>
              <a:rPr lang="pt-PT" dirty="0" err="1"/>
              <a:t>huge</a:t>
            </a:r>
            <a:r>
              <a:rPr lang="pt-PT" dirty="0"/>
              <a:t> </a:t>
            </a:r>
            <a:r>
              <a:rPr lang="pt-PT" dirty="0" err="1"/>
              <a:t>families</a:t>
            </a:r>
            <a:r>
              <a:rPr lang="pt-PT" dirty="0"/>
              <a:t>.</a:t>
            </a:r>
          </a:p>
          <a:p>
            <a:pPr marL="0" indent="0">
              <a:buNone/>
            </a:pPr>
            <a:r>
              <a:rPr lang="pt-PT" dirty="0"/>
              <a:t>    Some </a:t>
            </a:r>
            <a:r>
              <a:rPr lang="pt-PT" dirty="0" err="1"/>
              <a:t>people</a:t>
            </a:r>
            <a:r>
              <a:rPr lang="pt-PT" dirty="0"/>
              <a:t> </a:t>
            </a:r>
            <a:r>
              <a:rPr lang="pt-PT" dirty="0" err="1"/>
              <a:t>think</a:t>
            </a:r>
            <a:r>
              <a:rPr lang="pt-PT" dirty="0"/>
              <a:t> </a:t>
            </a:r>
            <a:r>
              <a:rPr lang="pt-PT" dirty="0" err="1"/>
              <a:t>about</a:t>
            </a:r>
            <a:r>
              <a:rPr lang="pt-PT" dirty="0"/>
              <a:t> </a:t>
            </a:r>
            <a:r>
              <a:rPr lang="pt-PT" dirty="0" err="1"/>
              <a:t>money</a:t>
            </a:r>
            <a:r>
              <a:rPr lang="pt-PT" dirty="0"/>
              <a:t> more </a:t>
            </a:r>
            <a:r>
              <a:rPr lang="pt-PT" dirty="0" err="1"/>
              <a:t>than</a:t>
            </a:r>
            <a:r>
              <a:rPr lang="pt-PT" dirty="0"/>
              <a:t> </a:t>
            </a:r>
            <a:r>
              <a:rPr lang="pt-PT" dirty="0" err="1"/>
              <a:t>about</a:t>
            </a:r>
            <a:r>
              <a:rPr lang="pt-PT" dirty="0"/>
              <a:t> feelings </a:t>
            </a:r>
            <a:r>
              <a:rPr lang="pt-PT" dirty="0" err="1"/>
              <a:t>and</a:t>
            </a:r>
            <a:r>
              <a:rPr lang="pt-PT" dirty="0"/>
              <a:t> </a:t>
            </a:r>
            <a:r>
              <a:rPr lang="pt-PT" dirty="0" err="1"/>
              <a:t>values</a:t>
            </a:r>
            <a:r>
              <a:rPr lang="pt-PT" dirty="0"/>
              <a:t>. </a:t>
            </a:r>
          </a:p>
          <a:p>
            <a:pPr>
              <a:buFont typeface="Wingdings" panose="05000000000000000000" pitchFamily="2" charset="2"/>
              <a:buChar char="Ø"/>
            </a:pPr>
            <a:endParaRPr lang="pt-PT" dirty="0"/>
          </a:p>
        </p:txBody>
      </p:sp>
      <p:sp>
        <p:nvSpPr>
          <p:cNvPr id="4" name="Título 3"/>
          <p:cNvSpPr txBox="1">
            <a:spLocks noGrp="1"/>
          </p:cNvSpPr>
          <p:nvPr>
            <p:ph type="title"/>
          </p:nvPr>
        </p:nvSpPr>
        <p:spPr>
          <a:prstGeom prst="rect">
            <a:avLst/>
          </a:prstGeom>
          <a:noFill/>
        </p:spPr>
        <p:txBody>
          <a:bodyPr wrap="square" rtlCol="0">
            <a:spAutoFit/>
          </a:bodyPr>
          <a:lstStyle/>
          <a:p>
            <a:pPr algn="ctr"/>
            <a:r>
              <a:rPr lang="pt-PT" sz="6600" dirty="0" err="1">
                <a:solidFill>
                  <a:schemeClr val="accent1"/>
                </a:solidFill>
              </a:rPr>
              <a:t>Your</a:t>
            </a:r>
            <a:r>
              <a:rPr lang="pt-PT" sz="6600" dirty="0">
                <a:solidFill>
                  <a:schemeClr val="accent1"/>
                </a:solidFill>
              </a:rPr>
              <a:t> </a:t>
            </a:r>
            <a:r>
              <a:rPr lang="pt-PT" sz="6600" dirty="0" err="1">
                <a:solidFill>
                  <a:schemeClr val="accent1"/>
                </a:solidFill>
              </a:rPr>
              <a:t>Views</a:t>
            </a:r>
            <a:endParaRPr lang="pt-PT" sz="6600" dirty="0">
              <a:solidFill>
                <a:schemeClr val="accent1"/>
              </a:solidFill>
            </a:endParaRPr>
          </a:p>
        </p:txBody>
      </p:sp>
    </p:spTree>
    <p:extLst>
      <p:ext uri="{BB962C8B-B14F-4D97-AF65-F5344CB8AC3E}">
        <p14:creationId xmlns="" xmlns:p14="http://schemas.microsoft.com/office/powerpoint/2010/main" val="4078902101"/>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45" presetClass="entr" presetSubtype="0" fill="hold" grpId="0"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animEffect transition="in" filter="fade">
                                      <p:cBhvr>
                                        <p:cTn id="25" dur="2000"/>
                                        <p:tgtEl>
                                          <p:spTgt spid="3">
                                            <p:txEl>
                                              <p:pRg st="0" end="0"/>
                                            </p:txEl>
                                          </p:spTgt>
                                        </p:tgtEl>
                                      </p:cBhvr>
                                    </p:animEffect>
                                    <p:anim calcmode="lin" valueType="num">
                                      <p:cBhvr>
                                        <p:cTn id="26" dur="2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27" dur="2000" fill="hold"/>
                                        <p:tgtEl>
                                          <p:spTgt spid="3">
                                            <p:txEl>
                                              <p:pRg st="0" end="0"/>
                                            </p:txEl>
                                          </p:spTgt>
                                        </p:tgtEl>
                                        <p:attrNameLst>
                                          <p:attrName>ppt_h</p:attrName>
                                        </p:attrNameLst>
                                      </p:cBhvr>
                                      <p:tavLst>
                                        <p:tav tm="0">
                                          <p:val>
                                            <p:strVal val="#ppt_h"/>
                                          </p:val>
                                        </p:tav>
                                        <p:tav tm="100000">
                                          <p:val>
                                            <p:strVal val="#ppt_h"/>
                                          </p:val>
                                        </p:tav>
                                      </p:tavLst>
                                    </p:anim>
                                  </p:childTnLst>
                                </p:cTn>
                              </p:par>
                              <p:par>
                                <p:cTn id="28" presetID="45" presetClass="entr" presetSubtype="0" fill="hold" grpId="0" nodeType="withEffect">
                                  <p:stCondLst>
                                    <p:cond delay="0"/>
                                  </p:stCondLst>
                                  <p:childTnLst>
                                    <p:set>
                                      <p:cBhvr>
                                        <p:cTn id="29" dur="1" fill="hold">
                                          <p:stCondLst>
                                            <p:cond delay="0"/>
                                          </p:stCondLst>
                                        </p:cTn>
                                        <p:tgtEl>
                                          <p:spTgt spid="3">
                                            <p:txEl>
                                              <p:pRg st="1" end="1"/>
                                            </p:txEl>
                                          </p:spTgt>
                                        </p:tgtEl>
                                        <p:attrNameLst>
                                          <p:attrName>style.visibility</p:attrName>
                                        </p:attrNameLst>
                                      </p:cBhvr>
                                      <p:to>
                                        <p:strVal val="visible"/>
                                      </p:to>
                                    </p:set>
                                    <p:animEffect transition="in" filter="fade">
                                      <p:cBhvr>
                                        <p:cTn id="30" dur="2000"/>
                                        <p:tgtEl>
                                          <p:spTgt spid="3">
                                            <p:txEl>
                                              <p:pRg st="1" end="1"/>
                                            </p:txEl>
                                          </p:spTgt>
                                        </p:tgtEl>
                                      </p:cBhvr>
                                    </p:animEffect>
                                    <p:anim calcmode="lin" valueType="num">
                                      <p:cBhvr>
                                        <p:cTn id="31" dur="2000" fill="hold"/>
                                        <p:tgtEl>
                                          <p:spTgt spid="3">
                                            <p:txEl>
                                              <p:pRg st="1" end="1"/>
                                            </p:txEl>
                                          </p:spTgt>
                                        </p:tgtEl>
                                        <p:attrNameLst>
                                          <p:attrName>ppt_w</p:attrName>
                                        </p:attrNameLst>
                                      </p:cBhvr>
                                      <p:tavLst>
                                        <p:tav tm="0" fmla="#ppt_w*sin(2.5*pi*$)">
                                          <p:val>
                                            <p:fltVal val="0"/>
                                          </p:val>
                                        </p:tav>
                                        <p:tav tm="100000">
                                          <p:val>
                                            <p:fltVal val="1"/>
                                          </p:val>
                                        </p:tav>
                                      </p:tavLst>
                                    </p:anim>
                                    <p:anim calcmode="lin" valueType="num">
                                      <p:cBhvr>
                                        <p:cTn id="32" dur="2000" fill="hold"/>
                                        <p:tgtEl>
                                          <p:spTgt spid="3">
                                            <p:txEl>
                                              <p:pRg st="1" end="1"/>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ixaDeTexto 4"/>
          <p:cNvSpPr txBox="1"/>
          <p:nvPr/>
        </p:nvSpPr>
        <p:spPr>
          <a:xfrm rot="20842479">
            <a:off x="393457" y="2180898"/>
            <a:ext cx="6126611" cy="2123658"/>
          </a:xfrm>
          <a:prstGeom prst="rect">
            <a:avLst/>
          </a:prstGeom>
          <a:noFill/>
        </p:spPr>
        <p:txBody>
          <a:bodyPr wrap="square" rtlCol="0">
            <a:spAutoFit/>
          </a:bodyPr>
          <a:lstStyle/>
          <a:p>
            <a:pPr algn="ctr"/>
            <a:r>
              <a:rPr lang="pt-PT" sz="6600" dirty="0"/>
              <a:t>Sir Arthur </a:t>
            </a:r>
            <a:r>
              <a:rPr lang="en-US" sz="6600" dirty="0"/>
              <a:t>Conan Doyle</a:t>
            </a:r>
          </a:p>
        </p:txBody>
      </p:sp>
      <p:pic>
        <p:nvPicPr>
          <p:cNvPr id="3" name="Imagem 2"/>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6811617" y="1351480"/>
            <a:ext cx="2974159" cy="4629656"/>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 xmlns:p14="http://schemas.microsoft.com/office/powerpoint/2010/main" val="1348637363"/>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80">
                                          <p:stCondLst>
                                            <p:cond delay="0"/>
                                          </p:stCondLst>
                                        </p:cTn>
                                        <p:tgtEl>
                                          <p:spTgt spid="5"/>
                                        </p:tgtEl>
                                      </p:cBhvr>
                                    </p:animEffect>
                                    <p:anim calcmode="lin" valueType="num">
                                      <p:cBhvr>
                                        <p:cTn id="8"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13" dur="26">
                                          <p:stCondLst>
                                            <p:cond delay="650"/>
                                          </p:stCondLst>
                                        </p:cTn>
                                        <p:tgtEl>
                                          <p:spTgt spid="5"/>
                                        </p:tgtEl>
                                      </p:cBhvr>
                                      <p:to x="100000" y="60000"/>
                                    </p:animScale>
                                    <p:animScale>
                                      <p:cBhvr>
                                        <p:cTn id="14" dur="166" decel="50000">
                                          <p:stCondLst>
                                            <p:cond delay="676"/>
                                          </p:stCondLst>
                                        </p:cTn>
                                        <p:tgtEl>
                                          <p:spTgt spid="5"/>
                                        </p:tgtEl>
                                      </p:cBhvr>
                                      <p:to x="100000" y="100000"/>
                                    </p:animScale>
                                    <p:animScale>
                                      <p:cBhvr>
                                        <p:cTn id="15" dur="26">
                                          <p:stCondLst>
                                            <p:cond delay="1312"/>
                                          </p:stCondLst>
                                        </p:cTn>
                                        <p:tgtEl>
                                          <p:spTgt spid="5"/>
                                        </p:tgtEl>
                                      </p:cBhvr>
                                      <p:to x="100000" y="80000"/>
                                    </p:animScale>
                                    <p:animScale>
                                      <p:cBhvr>
                                        <p:cTn id="16" dur="166" decel="50000">
                                          <p:stCondLst>
                                            <p:cond delay="1338"/>
                                          </p:stCondLst>
                                        </p:cTn>
                                        <p:tgtEl>
                                          <p:spTgt spid="5"/>
                                        </p:tgtEl>
                                      </p:cBhvr>
                                      <p:to x="100000" y="100000"/>
                                    </p:animScale>
                                    <p:animScale>
                                      <p:cBhvr>
                                        <p:cTn id="17" dur="26">
                                          <p:stCondLst>
                                            <p:cond delay="1642"/>
                                          </p:stCondLst>
                                        </p:cTn>
                                        <p:tgtEl>
                                          <p:spTgt spid="5"/>
                                        </p:tgtEl>
                                      </p:cBhvr>
                                      <p:to x="100000" y="90000"/>
                                    </p:animScale>
                                    <p:animScale>
                                      <p:cBhvr>
                                        <p:cTn id="18" dur="166" decel="50000">
                                          <p:stCondLst>
                                            <p:cond delay="1668"/>
                                          </p:stCondLst>
                                        </p:cTn>
                                        <p:tgtEl>
                                          <p:spTgt spid="5"/>
                                        </p:tgtEl>
                                      </p:cBhvr>
                                      <p:to x="100000" y="100000"/>
                                    </p:animScale>
                                    <p:animScale>
                                      <p:cBhvr>
                                        <p:cTn id="19" dur="26">
                                          <p:stCondLst>
                                            <p:cond delay="1808"/>
                                          </p:stCondLst>
                                        </p:cTn>
                                        <p:tgtEl>
                                          <p:spTgt spid="5"/>
                                        </p:tgtEl>
                                      </p:cBhvr>
                                      <p:to x="100000" y="95000"/>
                                    </p:animScale>
                                    <p:animScale>
                                      <p:cBhvr>
                                        <p:cTn id="20" dur="166" decel="50000">
                                          <p:stCondLst>
                                            <p:cond delay="1834"/>
                                          </p:stCondLst>
                                        </p:cTn>
                                        <p:tgtEl>
                                          <p:spTgt spid="5"/>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31" presetClass="entr" presetSubtype="0" fill="hold" nodeType="clickEffect">
                                  <p:stCondLst>
                                    <p:cond delay="0"/>
                                  </p:stCondLst>
                                  <p:childTnLst>
                                    <p:set>
                                      <p:cBhvr>
                                        <p:cTn id="24" dur="1" fill="hold">
                                          <p:stCondLst>
                                            <p:cond delay="0"/>
                                          </p:stCondLst>
                                        </p:cTn>
                                        <p:tgtEl>
                                          <p:spTgt spid="3"/>
                                        </p:tgtEl>
                                        <p:attrNameLst>
                                          <p:attrName>style.visibility</p:attrName>
                                        </p:attrNameLst>
                                      </p:cBhvr>
                                      <p:to>
                                        <p:strVal val="visible"/>
                                      </p:to>
                                    </p:set>
                                    <p:anim calcmode="lin" valueType="num">
                                      <p:cBhvr>
                                        <p:cTn id="25" dur="1000" fill="hold"/>
                                        <p:tgtEl>
                                          <p:spTgt spid="3"/>
                                        </p:tgtEl>
                                        <p:attrNameLst>
                                          <p:attrName>ppt_w</p:attrName>
                                        </p:attrNameLst>
                                      </p:cBhvr>
                                      <p:tavLst>
                                        <p:tav tm="0">
                                          <p:val>
                                            <p:fltVal val="0"/>
                                          </p:val>
                                        </p:tav>
                                        <p:tav tm="100000">
                                          <p:val>
                                            <p:strVal val="#ppt_w"/>
                                          </p:val>
                                        </p:tav>
                                      </p:tavLst>
                                    </p:anim>
                                    <p:anim calcmode="lin" valueType="num">
                                      <p:cBhvr>
                                        <p:cTn id="26" dur="1000" fill="hold"/>
                                        <p:tgtEl>
                                          <p:spTgt spid="3"/>
                                        </p:tgtEl>
                                        <p:attrNameLst>
                                          <p:attrName>ppt_h</p:attrName>
                                        </p:attrNameLst>
                                      </p:cBhvr>
                                      <p:tavLst>
                                        <p:tav tm="0">
                                          <p:val>
                                            <p:fltVal val="0"/>
                                          </p:val>
                                        </p:tav>
                                        <p:tav tm="100000">
                                          <p:val>
                                            <p:strVal val="#ppt_h"/>
                                          </p:val>
                                        </p:tav>
                                      </p:tavLst>
                                    </p:anim>
                                    <p:anim calcmode="lin" valueType="num">
                                      <p:cBhvr>
                                        <p:cTn id="27" dur="1000" fill="hold"/>
                                        <p:tgtEl>
                                          <p:spTgt spid="3"/>
                                        </p:tgtEl>
                                        <p:attrNameLst>
                                          <p:attrName>style.rotation</p:attrName>
                                        </p:attrNameLst>
                                      </p:cBhvr>
                                      <p:tavLst>
                                        <p:tav tm="0">
                                          <p:val>
                                            <p:fltVal val="90"/>
                                          </p:val>
                                        </p:tav>
                                        <p:tav tm="100000">
                                          <p:val>
                                            <p:fltVal val="0"/>
                                          </p:val>
                                        </p:tav>
                                      </p:tavLst>
                                    </p:anim>
                                    <p:animEffect transition="in" filter="fade">
                                      <p:cBhvr>
                                        <p:cTn id="28"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185530" y="1099930"/>
            <a:ext cx="7103165" cy="923330"/>
          </a:xfrm>
          <a:prstGeom prst="rect">
            <a:avLst/>
          </a:prstGeom>
          <a:noFill/>
        </p:spPr>
        <p:txBody>
          <a:bodyPr wrap="square" rtlCol="0">
            <a:spAutoFit/>
          </a:bodyPr>
          <a:lstStyle/>
          <a:p>
            <a:pPr algn="ctr"/>
            <a:r>
              <a:rPr lang="pt-PT" sz="5400" dirty="0" err="1">
                <a:solidFill>
                  <a:schemeClr val="accent1"/>
                </a:solidFill>
              </a:rPr>
              <a:t>Work</a:t>
            </a:r>
            <a:r>
              <a:rPr lang="pt-PT" sz="5400" dirty="0">
                <a:solidFill>
                  <a:schemeClr val="accent1"/>
                </a:solidFill>
              </a:rPr>
              <a:t> </a:t>
            </a:r>
            <a:r>
              <a:rPr lang="pt-PT" sz="5400" dirty="0" err="1">
                <a:solidFill>
                  <a:schemeClr val="accent1"/>
                </a:solidFill>
              </a:rPr>
              <a:t>done</a:t>
            </a:r>
            <a:r>
              <a:rPr lang="pt-PT" sz="5400" dirty="0">
                <a:solidFill>
                  <a:schemeClr val="accent1"/>
                </a:solidFill>
              </a:rPr>
              <a:t> </a:t>
            </a:r>
            <a:r>
              <a:rPr lang="pt-PT" sz="5400" dirty="0" err="1">
                <a:solidFill>
                  <a:schemeClr val="accent1"/>
                </a:solidFill>
              </a:rPr>
              <a:t>by</a:t>
            </a:r>
            <a:r>
              <a:rPr lang="pt-PT" sz="5400" dirty="0">
                <a:solidFill>
                  <a:schemeClr val="accent1"/>
                </a:solidFill>
              </a:rPr>
              <a:t>:</a:t>
            </a:r>
          </a:p>
        </p:txBody>
      </p:sp>
      <p:sp>
        <p:nvSpPr>
          <p:cNvPr id="3" name="CaixaDeTexto 2"/>
          <p:cNvSpPr txBox="1"/>
          <p:nvPr/>
        </p:nvSpPr>
        <p:spPr>
          <a:xfrm>
            <a:off x="1570383" y="3094382"/>
            <a:ext cx="8163552" cy="3539430"/>
          </a:xfrm>
          <a:prstGeom prst="rect">
            <a:avLst/>
          </a:prstGeom>
          <a:noFill/>
        </p:spPr>
        <p:txBody>
          <a:bodyPr wrap="square" rtlCol="0">
            <a:spAutoFit/>
          </a:bodyPr>
          <a:lstStyle/>
          <a:p>
            <a:r>
              <a:rPr lang="pt-PT" sz="3200" dirty="0"/>
              <a:t>Gustavo, nº8</a:t>
            </a:r>
          </a:p>
          <a:p>
            <a:r>
              <a:rPr lang="pt-PT" sz="3200" dirty="0"/>
              <a:t>Inês Agostinho, nº9</a:t>
            </a:r>
          </a:p>
          <a:p>
            <a:r>
              <a:rPr lang="pt-PT" sz="3200" dirty="0"/>
              <a:t>Joana, nº11</a:t>
            </a:r>
          </a:p>
          <a:p>
            <a:r>
              <a:rPr lang="pt-PT" sz="3200" dirty="0"/>
              <a:t>Mariana Santos, nº17</a:t>
            </a:r>
          </a:p>
          <a:p>
            <a:endParaRPr lang="pt-PT" sz="3200" dirty="0"/>
          </a:p>
          <a:p>
            <a:r>
              <a:rPr lang="pt-PT" sz="3200" dirty="0"/>
              <a:t>		6º F				2016/2017	</a:t>
            </a:r>
          </a:p>
        </p:txBody>
      </p:sp>
    </p:spTree>
    <p:extLst>
      <p:ext uri="{BB962C8B-B14F-4D97-AF65-F5344CB8AC3E}">
        <p14:creationId xmlns="" xmlns:p14="http://schemas.microsoft.com/office/powerpoint/2010/main" val="1835297915"/>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31" presetClass="entr" presetSubtype="0" fill="hold" grpId="0"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anim calcmode="lin" valueType="num">
                                      <p:cBhvr>
                                        <p:cTn id="2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2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2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28" dur="1000"/>
                                        <p:tgtEl>
                                          <p:spTgt spid="3">
                                            <p:txEl>
                                              <p:pRg st="0" end="0"/>
                                            </p:txEl>
                                          </p:spTgt>
                                        </p:tgtEl>
                                      </p:cBhvr>
                                    </p:animEffect>
                                  </p:childTnLst>
                                </p:cTn>
                              </p:par>
                              <p:par>
                                <p:cTn id="29" presetID="31" presetClass="entr" presetSubtype="0" fill="hold" grpId="0" nodeType="withEffect">
                                  <p:stCondLst>
                                    <p:cond delay="0"/>
                                  </p:stCondLst>
                                  <p:childTnLst>
                                    <p:set>
                                      <p:cBhvr>
                                        <p:cTn id="30" dur="1" fill="hold">
                                          <p:stCondLst>
                                            <p:cond delay="0"/>
                                          </p:stCondLst>
                                        </p:cTn>
                                        <p:tgtEl>
                                          <p:spTgt spid="3">
                                            <p:txEl>
                                              <p:pRg st="1" end="1"/>
                                            </p:txEl>
                                          </p:spTgt>
                                        </p:tgtEl>
                                        <p:attrNameLst>
                                          <p:attrName>style.visibility</p:attrName>
                                        </p:attrNameLst>
                                      </p:cBhvr>
                                      <p:to>
                                        <p:strVal val="visible"/>
                                      </p:to>
                                    </p:set>
                                    <p:anim calcmode="lin" valueType="num">
                                      <p:cBhvr>
                                        <p:cTn id="31"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1" end="1"/>
                                            </p:txEl>
                                          </p:spTgt>
                                        </p:tgtEl>
                                      </p:cBhvr>
                                    </p:animEffect>
                                  </p:childTnLst>
                                </p:cTn>
                              </p:par>
                              <p:par>
                                <p:cTn id="35" presetID="31" presetClass="entr" presetSubtype="0" fill="hold" grpId="0" nodeType="withEffect">
                                  <p:stCondLst>
                                    <p:cond delay="0"/>
                                  </p:stCondLst>
                                  <p:childTnLst>
                                    <p:set>
                                      <p:cBhvr>
                                        <p:cTn id="36" dur="1" fill="hold">
                                          <p:stCondLst>
                                            <p:cond delay="0"/>
                                          </p:stCondLst>
                                        </p:cTn>
                                        <p:tgtEl>
                                          <p:spTgt spid="3">
                                            <p:txEl>
                                              <p:pRg st="2" end="2"/>
                                            </p:txEl>
                                          </p:spTgt>
                                        </p:tgtEl>
                                        <p:attrNameLst>
                                          <p:attrName>style.visibility</p:attrName>
                                        </p:attrNameLst>
                                      </p:cBhvr>
                                      <p:to>
                                        <p:strVal val="visible"/>
                                      </p:to>
                                    </p:set>
                                    <p:anim calcmode="lin" valueType="num">
                                      <p:cBhvr>
                                        <p:cTn id="37"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38"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39"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40" dur="1000"/>
                                        <p:tgtEl>
                                          <p:spTgt spid="3">
                                            <p:txEl>
                                              <p:pRg st="2" end="2"/>
                                            </p:txEl>
                                          </p:spTgt>
                                        </p:tgtEl>
                                      </p:cBhvr>
                                    </p:animEffect>
                                  </p:childTnLst>
                                </p:cTn>
                              </p:par>
                              <p:par>
                                <p:cTn id="41" presetID="31" presetClass="entr" presetSubtype="0" fill="hold" grpId="0" nodeType="withEffect">
                                  <p:stCondLst>
                                    <p:cond delay="0"/>
                                  </p:stCondLst>
                                  <p:childTnLst>
                                    <p:set>
                                      <p:cBhvr>
                                        <p:cTn id="42" dur="1" fill="hold">
                                          <p:stCondLst>
                                            <p:cond delay="0"/>
                                          </p:stCondLst>
                                        </p:cTn>
                                        <p:tgtEl>
                                          <p:spTgt spid="3">
                                            <p:txEl>
                                              <p:pRg st="3" end="3"/>
                                            </p:txEl>
                                          </p:spTgt>
                                        </p:tgtEl>
                                        <p:attrNameLst>
                                          <p:attrName>style.visibility</p:attrName>
                                        </p:attrNameLst>
                                      </p:cBhvr>
                                      <p:to>
                                        <p:strVal val="visible"/>
                                      </p:to>
                                    </p:set>
                                    <p:anim calcmode="lin" valueType="num">
                                      <p:cBhvr>
                                        <p:cTn id="43"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44"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45"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46" dur="1000"/>
                                        <p:tgtEl>
                                          <p:spTgt spid="3">
                                            <p:txEl>
                                              <p:pRg st="3" end="3"/>
                                            </p:txEl>
                                          </p:spTgt>
                                        </p:tgtEl>
                                      </p:cBhvr>
                                    </p:animEffect>
                                  </p:childTnLst>
                                </p:cTn>
                              </p:par>
                              <p:par>
                                <p:cTn id="47" presetID="31" presetClass="entr" presetSubtype="0" fill="hold" grpId="0" nodeType="withEffect">
                                  <p:stCondLst>
                                    <p:cond delay="0"/>
                                  </p:stCondLst>
                                  <p:childTnLst>
                                    <p:set>
                                      <p:cBhvr>
                                        <p:cTn id="48" dur="1" fill="hold">
                                          <p:stCondLst>
                                            <p:cond delay="0"/>
                                          </p:stCondLst>
                                        </p:cTn>
                                        <p:tgtEl>
                                          <p:spTgt spid="3">
                                            <p:txEl>
                                              <p:pRg st="5" end="5"/>
                                            </p:txEl>
                                          </p:spTgt>
                                        </p:tgtEl>
                                        <p:attrNameLst>
                                          <p:attrName>style.visibility</p:attrName>
                                        </p:attrNameLst>
                                      </p:cBhvr>
                                      <p:to>
                                        <p:strVal val="visible"/>
                                      </p:to>
                                    </p:set>
                                    <p:anim calcmode="lin" valueType="num">
                                      <p:cBhvr>
                                        <p:cTn id="49"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50"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51"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52"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allAtOnce"/>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1326524" y="927279"/>
            <a:ext cx="2266681" cy="923330"/>
          </a:xfrm>
          <a:prstGeom prst="rect">
            <a:avLst/>
          </a:prstGeom>
          <a:noFill/>
        </p:spPr>
        <p:txBody>
          <a:bodyPr wrap="square" rtlCol="0">
            <a:spAutoFit/>
          </a:bodyPr>
          <a:lstStyle/>
          <a:p>
            <a:r>
              <a:rPr lang="en-US" sz="5400" dirty="0"/>
              <a:t>Index</a:t>
            </a:r>
            <a:r>
              <a:rPr lang="pt-PT" sz="5400" dirty="0"/>
              <a:t>:</a:t>
            </a:r>
          </a:p>
        </p:txBody>
      </p:sp>
      <p:sp>
        <p:nvSpPr>
          <p:cNvPr id="3" name="CaixaDeTexto 2"/>
          <p:cNvSpPr txBox="1"/>
          <p:nvPr/>
        </p:nvSpPr>
        <p:spPr>
          <a:xfrm>
            <a:off x="1326523" y="2380445"/>
            <a:ext cx="8190963" cy="23852684"/>
          </a:xfrm>
          <a:prstGeom prst="rect">
            <a:avLst/>
          </a:prstGeom>
          <a:noFill/>
        </p:spPr>
        <p:txBody>
          <a:bodyPr wrap="square" rtlCol="0">
            <a:spAutoFit/>
          </a:bodyPr>
          <a:lstStyle/>
          <a:p>
            <a:pPr marL="571500" indent="-571500">
              <a:buFont typeface="Arial" panose="020B0604020202020204" pitchFamily="34" charset="0"/>
              <a:buChar char="•"/>
            </a:pPr>
            <a:r>
              <a:rPr lang="en-US" sz="3200" dirty="0"/>
              <a:t>Plot;</a:t>
            </a:r>
          </a:p>
          <a:p>
            <a:pPr marL="571500" indent="-571500">
              <a:buFont typeface="Arial" panose="020B0604020202020204" pitchFamily="34" charset="0"/>
              <a:buChar char="•"/>
            </a:pPr>
            <a:r>
              <a:rPr lang="en-US" sz="3200" dirty="0"/>
              <a:t>Stage;</a:t>
            </a:r>
          </a:p>
          <a:p>
            <a:pPr marL="571500" indent="-571500">
              <a:buFont typeface="Arial" panose="020B0604020202020204" pitchFamily="34" charset="0"/>
              <a:buChar char="•"/>
            </a:pPr>
            <a:r>
              <a:rPr lang="en-US" sz="3200" dirty="0"/>
              <a:t>Characters;</a:t>
            </a:r>
          </a:p>
          <a:p>
            <a:pPr marL="571500" indent="-571500">
              <a:buFont typeface="Arial" panose="020B0604020202020204" pitchFamily="34" charset="0"/>
              <a:buChar char="•"/>
            </a:pPr>
            <a:r>
              <a:rPr lang="en-US" sz="3200" dirty="0"/>
              <a:t>Action;</a:t>
            </a:r>
          </a:p>
          <a:p>
            <a:pPr marL="571500" indent="-571500">
              <a:buFont typeface="Arial" panose="020B0604020202020204" pitchFamily="34" charset="0"/>
              <a:buChar char="•"/>
            </a:pPr>
            <a:r>
              <a:rPr lang="en-US" sz="3200" dirty="0"/>
              <a:t>Summary;</a:t>
            </a:r>
          </a:p>
          <a:p>
            <a:pPr marL="571500" indent="-571500">
              <a:buFont typeface="Arial" panose="020B0604020202020204" pitchFamily="34" charset="0"/>
              <a:buChar char="•"/>
            </a:pPr>
            <a:r>
              <a:rPr lang="en-US" sz="3200" dirty="0"/>
              <a:t>Interesting aspects about the story;</a:t>
            </a:r>
          </a:p>
          <a:p>
            <a:pPr marL="571500" indent="-571500">
              <a:buFont typeface="Arial" panose="020B0604020202020204" pitchFamily="34" charset="0"/>
              <a:buChar char="•"/>
            </a:pPr>
            <a:r>
              <a:rPr lang="en-US" sz="3200" dirty="0"/>
              <a:t>Your views;</a:t>
            </a:r>
          </a:p>
          <a:p>
            <a:pPr marL="571500" indent="-571500">
              <a:buFont typeface="Arial" panose="020B0604020202020204" pitchFamily="34" charset="0"/>
              <a:buChar char="•"/>
            </a:pPr>
            <a:endParaRPr lang="en-US" sz="4400" dirty="0"/>
          </a:p>
          <a:p>
            <a:pPr marL="571500" indent="-571500">
              <a:buFont typeface="Arial" panose="020B0604020202020204" pitchFamily="34" charset="0"/>
              <a:buChar char="•"/>
            </a:pPr>
            <a:endParaRPr lang="en-US" sz="4400" dirty="0"/>
          </a:p>
          <a:p>
            <a:pPr marL="571500" indent="-571500">
              <a:buFont typeface="Arial" panose="020B0604020202020204" pitchFamily="34" charset="0"/>
              <a:buChar char="•"/>
            </a:pPr>
            <a:endParaRPr lang="en-US" sz="4400" dirty="0"/>
          </a:p>
          <a:p>
            <a:pPr marL="571500" indent="-571500">
              <a:buFont typeface="Arial" panose="020B0604020202020204" pitchFamily="34" charset="0"/>
              <a:buChar char="•"/>
            </a:pPr>
            <a:endParaRPr lang="en-US" sz="4400" dirty="0"/>
          </a:p>
          <a:p>
            <a:pPr marL="571500" indent="-571500">
              <a:buFont typeface="Arial" panose="020B0604020202020204" pitchFamily="34" charset="0"/>
              <a:buChar char="•"/>
            </a:pPr>
            <a:endParaRPr lang="en-US" sz="4400" dirty="0"/>
          </a:p>
          <a:p>
            <a:pPr marL="571500" indent="-571500">
              <a:buFont typeface="Arial" panose="020B0604020202020204" pitchFamily="34" charset="0"/>
              <a:buChar char="•"/>
            </a:pPr>
            <a:endParaRPr lang="en-US" sz="4400" dirty="0"/>
          </a:p>
          <a:p>
            <a:pPr marL="571500" indent="-571500">
              <a:buFont typeface="Arial" panose="020B0604020202020204" pitchFamily="34" charset="0"/>
              <a:buChar char="•"/>
            </a:pPr>
            <a:endParaRPr lang="en-US" sz="4400" dirty="0"/>
          </a:p>
          <a:p>
            <a:pPr marL="571500" indent="-571500">
              <a:buFont typeface="Arial" panose="020B0604020202020204" pitchFamily="34" charset="0"/>
              <a:buChar char="•"/>
            </a:pPr>
            <a:endParaRPr lang="en-US" sz="4400" dirty="0"/>
          </a:p>
          <a:p>
            <a:pPr marL="571500" indent="-571500">
              <a:buFont typeface="Arial" panose="020B0604020202020204" pitchFamily="34" charset="0"/>
              <a:buChar char="•"/>
            </a:pPr>
            <a:endParaRPr lang="en-US" sz="4400" dirty="0"/>
          </a:p>
          <a:p>
            <a:pPr marL="571500" indent="-571500">
              <a:buFont typeface="Arial" panose="020B0604020202020204" pitchFamily="34" charset="0"/>
              <a:buChar char="•"/>
            </a:pPr>
            <a:endParaRPr lang="en-US" sz="4400" dirty="0"/>
          </a:p>
          <a:p>
            <a:pPr marL="571500" indent="-571500">
              <a:buFont typeface="Arial" panose="020B0604020202020204" pitchFamily="34" charset="0"/>
              <a:buChar char="•"/>
            </a:pPr>
            <a:endParaRPr lang="en-US" sz="4400" dirty="0"/>
          </a:p>
          <a:p>
            <a:pPr marL="571500" indent="-571500">
              <a:buFont typeface="Arial" panose="020B0604020202020204" pitchFamily="34" charset="0"/>
              <a:buChar char="•"/>
            </a:pPr>
            <a:endParaRPr lang="en-US" sz="4400" dirty="0"/>
          </a:p>
          <a:p>
            <a:pPr marL="571500" indent="-571500">
              <a:buFont typeface="Arial" panose="020B0604020202020204" pitchFamily="34" charset="0"/>
              <a:buChar char="•"/>
            </a:pPr>
            <a:endParaRPr lang="en-US" sz="4400" dirty="0"/>
          </a:p>
          <a:p>
            <a:pPr marL="571500" indent="-571500">
              <a:buFont typeface="Arial" panose="020B0604020202020204" pitchFamily="34" charset="0"/>
              <a:buChar char="•"/>
            </a:pPr>
            <a:endParaRPr lang="en-US" sz="4400" dirty="0"/>
          </a:p>
          <a:p>
            <a:pPr marL="571500" indent="-571500">
              <a:buFont typeface="Arial" panose="020B0604020202020204" pitchFamily="34" charset="0"/>
              <a:buChar char="•"/>
            </a:pPr>
            <a:endParaRPr lang="en-US" sz="4400" dirty="0"/>
          </a:p>
          <a:p>
            <a:pPr marL="571500" indent="-571500">
              <a:buFont typeface="Arial" panose="020B0604020202020204" pitchFamily="34" charset="0"/>
              <a:buChar char="•"/>
            </a:pPr>
            <a:endParaRPr lang="en-US" sz="4400" dirty="0"/>
          </a:p>
          <a:p>
            <a:pPr marL="571500" indent="-571500">
              <a:buFont typeface="Arial" panose="020B0604020202020204" pitchFamily="34" charset="0"/>
              <a:buChar char="•"/>
            </a:pPr>
            <a:endParaRPr lang="en-US" sz="4400" dirty="0"/>
          </a:p>
          <a:p>
            <a:pPr marL="571500" indent="-571500">
              <a:buFont typeface="Arial" panose="020B0604020202020204" pitchFamily="34" charset="0"/>
              <a:buChar char="•"/>
            </a:pPr>
            <a:endParaRPr lang="en-US" sz="4400" dirty="0"/>
          </a:p>
          <a:p>
            <a:pPr marL="571500" indent="-571500">
              <a:buFont typeface="Arial" panose="020B0604020202020204" pitchFamily="34" charset="0"/>
              <a:buChar char="•"/>
            </a:pPr>
            <a:endParaRPr lang="en-US" sz="4400" dirty="0"/>
          </a:p>
          <a:p>
            <a:pPr marL="571500" indent="-571500">
              <a:buFont typeface="Arial" panose="020B0604020202020204" pitchFamily="34" charset="0"/>
              <a:buChar char="•"/>
            </a:pPr>
            <a:endParaRPr lang="en-US" sz="4400" dirty="0"/>
          </a:p>
          <a:p>
            <a:pPr marL="571500" indent="-571500">
              <a:buFont typeface="Arial" panose="020B0604020202020204" pitchFamily="34" charset="0"/>
              <a:buChar char="•"/>
            </a:pPr>
            <a:endParaRPr lang="en-US" sz="4400" dirty="0"/>
          </a:p>
          <a:p>
            <a:pPr marL="571500" indent="-571500">
              <a:buFont typeface="Arial" panose="020B0604020202020204" pitchFamily="34" charset="0"/>
              <a:buChar char="•"/>
            </a:pPr>
            <a:endParaRPr lang="en-US" sz="4400" dirty="0"/>
          </a:p>
          <a:p>
            <a:pPr marL="571500" indent="-571500">
              <a:buFont typeface="Arial" panose="020B0604020202020204" pitchFamily="34" charset="0"/>
              <a:buChar char="•"/>
            </a:pPr>
            <a:endParaRPr lang="en-US" sz="4400" dirty="0"/>
          </a:p>
          <a:p>
            <a:pPr marL="571500" indent="-571500">
              <a:buFont typeface="Arial" panose="020B0604020202020204" pitchFamily="34" charset="0"/>
              <a:buChar char="•"/>
            </a:pPr>
            <a:endParaRPr lang="en-US" sz="4400" dirty="0"/>
          </a:p>
          <a:p>
            <a:pPr marL="571500" indent="-571500">
              <a:buFont typeface="Arial" panose="020B0604020202020204" pitchFamily="34" charset="0"/>
              <a:buChar char="•"/>
            </a:pPr>
            <a:endParaRPr lang="en-US" sz="4400" dirty="0"/>
          </a:p>
          <a:p>
            <a:pPr marL="571500" indent="-571500">
              <a:buFont typeface="Arial" panose="020B0604020202020204" pitchFamily="34" charset="0"/>
              <a:buChar char="•"/>
            </a:pPr>
            <a:endParaRPr lang="en-US" sz="4400" dirty="0"/>
          </a:p>
          <a:p>
            <a:pPr marL="571500" indent="-571500">
              <a:buFont typeface="Arial" panose="020B0604020202020204" pitchFamily="34" charset="0"/>
              <a:buChar char="•"/>
            </a:pPr>
            <a:endParaRPr lang="en-US" sz="4400" dirty="0"/>
          </a:p>
          <a:p>
            <a:pPr marL="571500" indent="-571500">
              <a:buFont typeface="Arial" panose="020B0604020202020204" pitchFamily="34" charset="0"/>
              <a:buChar char="•"/>
            </a:pPr>
            <a:endParaRPr lang="en-US" sz="4400" dirty="0"/>
          </a:p>
          <a:p>
            <a:pPr marL="571500" indent="-571500">
              <a:buFont typeface="Arial" panose="020B0604020202020204" pitchFamily="34" charset="0"/>
              <a:buChar char="•"/>
            </a:pPr>
            <a:endParaRPr lang="en-US" sz="4400" dirty="0"/>
          </a:p>
          <a:p>
            <a:pPr marL="571500" indent="-571500">
              <a:buFont typeface="Arial" panose="020B0604020202020204" pitchFamily="34" charset="0"/>
              <a:buChar char="•"/>
            </a:pPr>
            <a:endParaRPr lang="en-US" sz="4400" dirty="0"/>
          </a:p>
        </p:txBody>
      </p:sp>
    </p:spTree>
    <p:extLst>
      <p:ext uri="{BB962C8B-B14F-4D97-AF65-F5344CB8AC3E}">
        <p14:creationId xmlns="" xmlns:p14="http://schemas.microsoft.com/office/powerpoint/2010/main" val="426639635"/>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45" presetClass="entr" presetSubtype="0" fill="hold" grpId="0" nodeType="clickEffect">
                                  <p:stCondLst>
                                    <p:cond delay="0"/>
                                  </p:stCondLst>
                                  <p:childTnLst>
                                    <p:set>
                                      <p:cBhvr>
                                        <p:cTn id="24" dur="1" fill="hold">
                                          <p:stCondLst>
                                            <p:cond delay="0"/>
                                          </p:stCondLst>
                                        </p:cTn>
                                        <p:tgtEl>
                                          <p:spTgt spid="3"/>
                                        </p:tgtEl>
                                        <p:attrNameLst>
                                          <p:attrName>style.visibility</p:attrName>
                                        </p:attrNameLst>
                                      </p:cBhvr>
                                      <p:to>
                                        <p:strVal val="visible"/>
                                      </p:to>
                                    </p:set>
                                    <p:animEffect transition="in" filter="fade">
                                      <p:cBhvr>
                                        <p:cTn id="25" dur="2000"/>
                                        <p:tgtEl>
                                          <p:spTgt spid="3"/>
                                        </p:tgtEl>
                                      </p:cBhvr>
                                    </p:animEffect>
                                    <p:anim calcmode="lin" valueType="num">
                                      <p:cBhvr>
                                        <p:cTn id="26" dur="2000" fill="hold"/>
                                        <p:tgtEl>
                                          <p:spTgt spid="3"/>
                                        </p:tgtEl>
                                        <p:attrNameLst>
                                          <p:attrName>ppt_w</p:attrName>
                                        </p:attrNameLst>
                                      </p:cBhvr>
                                      <p:tavLst>
                                        <p:tav tm="0" fmla="#ppt_w*sin(2.5*pi*$)">
                                          <p:val>
                                            <p:fltVal val="0"/>
                                          </p:val>
                                        </p:tav>
                                        <p:tav tm="100000">
                                          <p:val>
                                            <p:fltVal val="1"/>
                                          </p:val>
                                        </p:tav>
                                      </p:tavLst>
                                    </p:anim>
                                    <p:anim calcmode="lin" valueType="num">
                                      <p:cBhvr>
                                        <p:cTn id="27" dur="2000" fill="hold"/>
                                        <p:tgtEl>
                                          <p:spTgt spid="3"/>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77334" y="839789"/>
            <a:ext cx="8596668" cy="1320800"/>
          </a:xfrm>
        </p:spPr>
        <p:txBody>
          <a:bodyPr>
            <a:normAutofit/>
          </a:bodyPr>
          <a:lstStyle/>
          <a:p>
            <a:pPr algn="ctr"/>
            <a:r>
              <a:rPr lang="en-US" sz="6600" dirty="0"/>
              <a:t>Plot</a:t>
            </a:r>
          </a:p>
        </p:txBody>
      </p:sp>
      <p:sp>
        <p:nvSpPr>
          <p:cNvPr id="3" name="Marcador de Posição de Conteúdo 2"/>
          <p:cNvSpPr>
            <a:spLocks noGrp="1"/>
          </p:cNvSpPr>
          <p:nvPr>
            <p:ph idx="1"/>
          </p:nvPr>
        </p:nvSpPr>
        <p:spPr>
          <a:xfrm>
            <a:off x="1194169" y="2160589"/>
            <a:ext cx="8596668" cy="3880773"/>
          </a:xfrm>
        </p:spPr>
        <p:txBody>
          <a:bodyPr>
            <a:normAutofit/>
          </a:bodyPr>
          <a:lstStyle/>
          <a:p>
            <a:pPr>
              <a:buFont typeface="Wingdings" panose="05000000000000000000" pitchFamily="2" charset="2"/>
              <a:buChar char="Ø"/>
            </a:pPr>
            <a:r>
              <a:rPr lang="en-US" sz="2400" dirty="0"/>
              <a:t>In The Adventure of the Speckled Band, Sherlock Holmes investigates the case of a young bride to be who fears that she'll be murdered. Helen Stoner, the stepdaughter of Sir </a:t>
            </a:r>
            <a:r>
              <a:rPr lang="en-US" sz="2400" dirty="0" err="1"/>
              <a:t>Grimesby</a:t>
            </a:r>
            <a:r>
              <a:rPr lang="en-US" sz="2400" dirty="0"/>
              <a:t> </a:t>
            </a:r>
            <a:r>
              <a:rPr lang="en-US" sz="2400" dirty="0" err="1"/>
              <a:t>Roylott</a:t>
            </a:r>
            <a:r>
              <a:rPr lang="en-US" sz="2400" dirty="0"/>
              <a:t>, has reason to believe that her stepfather killed her sister—she just doesn't know how. At the end, Holmes discovers that Roylott was using a snake (the "speckled band").</a:t>
            </a:r>
          </a:p>
        </p:txBody>
      </p:sp>
    </p:spTree>
    <p:extLst>
      <p:ext uri="{BB962C8B-B14F-4D97-AF65-F5344CB8AC3E}">
        <p14:creationId xmlns="" xmlns:p14="http://schemas.microsoft.com/office/powerpoint/2010/main" val="3620831880"/>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45" presetClass="entr" presetSubtype="0" fill="hold" grpId="0"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animEffect transition="in" filter="fade">
                                      <p:cBhvr>
                                        <p:cTn id="25" dur="2000"/>
                                        <p:tgtEl>
                                          <p:spTgt spid="3">
                                            <p:txEl>
                                              <p:pRg st="0" end="0"/>
                                            </p:txEl>
                                          </p:spTgt>
                                        </p:tgtEl>
                                      </p:cBhvr>
                                    </p:animEffect>
                                    <p:anim calcmode="lin" valueType="num">
                                      <p:cBhvr>
                                        <p:cTn id="26" dur="2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27" dur="20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Posição de Conteúdo 2"/>
          <p:cNvSpPr>
            <a:spLocks noGrp="1"/>
          </p:cNvSpPr>
          <p:nvPr>
            <p:ph idx="1"/>
          </p:nvPr>
        </p:nvSpPr>
        <p:spPr>
          <a:xfrm>
            <a:off x="1406204" y="2465389"/>
            <a:ext cx="8148614" cy="1351237"/>
          </a:xfrm>
        </p:spPr>
        <p:txBody>
          <a:bodyPr>
            <a:normAutofit/>
          </a:bodyPr>
          <a:lstStyle/>
          <a:p>
            <a:pPr>
              <a:buFont typeface="Wingdings" panose="05000000000000000000" pitchFamily="2" charset="2"/>
              <a:buChar char="Ø"/>
            </a:pPr>
            <a:r>
              <a:rPr lang="en-US" sz="2200" dirty="0"/>
              <a:t>Our </a:t>
            </a:r>
            <a:r>
              <a:rPr lang="en-US" sz="2200" dirty="0" err="1"/>
              <a:t>favourite</a:t>
            </a:r>
            <a:r>
              <a:rPr lang="en-US" sz="2200" dirty="0"/>
              <a:t> part is when they are inside the room, looking at the everything to find out clues and to find out what happened. </a:t>
            </a:r>
          </a:p>
          <a:p>
            <a:endParaRPr lang="pt-PT" sz="2200" dirty="0"/>
          </a:p>
        </p:txBody>
      </p:sp>
      <p:sp>
        <p:nvSpPr>
          <p:cNvPr id="4" name="Título 1"/>
          <p:cNvSpPr>
            <a:spLocks noGrp="1"/>
          </p:cNvSpPr>
          <p:nvPr>
            <p:ph type="title"/>
          </p:nvPr>
        </p:nvSpPr>
        <p:spPr>
          <a:xfrm>
            <a:off x="571316" y="415719"/>
            <a:ext cx="8596668" cy="1320800"/>
          </a:xfrm>
        </p:spPr>
        <p:txBody>
          <a:bodyPr>
            <a:normAutofit/>
          </a:bodyPr>
          <a:lstStyle/>
          <a:p>
            <a:pPr algn="ctr"/>
            <a:r>
              <a:rPr lang="en-US" sz="6600" dirty="0"/>
              <a:t>Plot</a:t>
            </a:r>
          </a:p>
        </p:txBody>
      </p:sp>
      <p:pic>
        <p:nvPicPr>
          <p:cNvPr id="6" name="Imagem 5"/>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4599709" y="3497718"/>
            <a:ext cx="4267200" cy="2938272"/>
          </a:xfrm>
          <a:prstGeom prst="rect">
            <a:avLst/>
          </a:prstGeom>
          <a:ln>
            <a:noFill/>
          </a:ln>
          <a:effectLst>
            <a:softEdge rad="112500"/>
          </a:effectLst>
        </p:spPr>
      </p:pic>
    </p:spTree>
    <p:extLst>
      <p:ext uri="{BB962C8B-B14F-4D97-AF65-F5344CB8AC3E}">
        <p14:creationId xmlns="" xmlns:p14="http://schemas.microsoft.com/office/powerpoint/2010/main" val="2520081836"/>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45" presetClass="entr" presetSubtype="0" fill="hold" grpId="0"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animEffect transition="in" filter="fade">
                                      <p:cBhvr>
                                        <p:cTn id="25" dur="2000"/>
                                        <p:tgtEl>
                                          <p:spTgt spid="3">
                                            <p:txEl>
                                              <p:pRg st="0" end="0"/>
                                            </p:txEl>
                                          </p:spTgt>
                                        </p:tgtEl>
                                      </p:cBhvr>
                                    </p:animEffect>
                                    <p:anim calcmode="lin" valueType="num">
                                      <p:cBhvr>
                                        <p:cTn id="26" dur="2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27" dur="20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28" fill="hold">
                      <p:stCondLst>
                        <p:cond delay="indefinite"/>
                      </p:stCondLst>
                      <p:childTnLst>
                        <p:par>
                          <p:cTn id="29" fill="hold">
                            <p:stCondLst>
                              <p:cond delay="0"/>
                            </p:stCondLst>
                            <p:childTnLst>
                              <p:par>
                                <p:cTn id="30" presetID="31" presetClass="entr" presetSubtype="0" fill="hold" nodeType="clickEffect">
                                  <p:stCondLst>
                                    <p:cond delay="0"/>
                                  </p:stCondLst>
                                  <p:childTnLst>
                                    <p:set>
                                      <p:cBhvr>
                                        <p:cTn id="31" dur="1" fill="hold">
                                          <p:stCondLst>
                                            <p:cond delay="0"/>
                                          </p:stCondLst>
                                        </p:cTn>
                                        <p:tgtEl>
                                          <p:spTgt spid="6"/>
                                        </p:tgtEl>
                                        <p:attrNameLst>
                                          <p:attrName>style.visibility</p:attrName>
                                        </p:attrNameLst>
                                      </p:cBhvr>
                                      <p:to>
                                        <p:strVal val="visible"/>
                                      </p:to>
                                    </p:set>
                                    <p:anim calcmode="lin" valueType="num">
                                      <p:cBhvr>
                                        <p:cTn id="32" dur="1000" fill="hold"/>
                                        <p:tgtEl>
                                          <p:spTgt spid="6"/>
                                        </p:tgtEl>
                                        <p:attrNameLst>
                                          <p:attrName>ppt_w</p:attrName>
                                        </p:attrNameLst>
                                      </p:cBhvr>
                                      <p:tavLst>
                                        <p:tav tm="0">
                                          <p:val>
                                            <p:fltVal val="0"/>
                                          </p:val>
                                        </p:tav>
                                        <p:tav tm="100000">
                                          <p:val>
                                            <p:strVal val="#ppt_w"/>
                                          </p:val>
                                        </p:tav>
                                      </p:tavLst>
                                    </p:anim>
                                    <p:anim calcmode="lin" valueType="num">
                                      <p:cBhvr>
                                        <p:cTn id="33" dur="1000" fill="hold"/>
                                        <p:tgtEl>
                                          <p:spTgt spid="6"/>
                                        </p:tgtEl>
                                        <p:attrNameLst>
                                          <p:attrName>ppt_h</p:attrName>
                                        </p:attrNameLst>
                                      </p:cBhvr>
                                      <p:tavLst>
                                        <p:tav tm="0">
                                          <p:val>
                                            <p:fltVal val="0"/>
                                          </p:val>
                                        </p:tav>
                                        <p:tav tm="100000">
                                          <p:val>
                                            <p:strVal val="#ppt_h"/>
                                          </p:val>
                                        </p:tav>
                                      </p:tavLst>
                                    </p:anim>
                                    <p:anim calcmode="lin" valueType="num">
                                      <p:cBhvr>
                                        <p:cTn id="34" dur="1000" fill="hold"/>
                                        <p:tgtEl>
                                          <p:spTgt spid="6"/>
                                        </p:tgtEl>
                                        <p:attrNameLst>
                                          <p:attrName>style.rotation</p:attrName>
                                        </p:attrNameLst>
                                      </p:cBhvr>
                                      <p:tavLst>
                                        <p:tav tm="0">
                                          <p:val>
                                            <p:fltVal val="90"/>
                                          </p:val>
                                        </p:tav>
                                        <p:tav tm="100000">
                                          <p:val>
                                            <p:fltVal val="0"/>
                                          </p:val>
                                        </p:tav>
                                      </p:tavLst>
                                    </p:anim>
                                    <p:animEffect transition="in" filter="fade">
                                      <p:cBhvr>
                                        <p:cTn id="35"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581069" y="486770"/>
            <a:ext cx="2789197" cy="1320800"/>
          </a:xfrm>
        </p:spPr>
        <p:txBody>
          <a:bodyPr>
            <a:normAutofit/>
          </a:bodyPr>
          <a:lstStyle/>
          <a:p>
            <a:pPr algn="ctr"/>
            <a:r>
              <a:rPr lang="pt-PT" sz="6600" dirty="0" err="1"/>
              <a:t>Stage</a:t>
            </a:r>
            <a:endParaRPr lang="pt-PT" sz="6600" dirty="0"/>
          </a:p>
        </p:txBody>
      </p:sp>
      <p:sp>
        <p:nvSpPr>
          <p:cNvPr id="3" name="Marcador de Posição de Conteúdo 2"/>
          <p:cNvSpPr>
            <a:spLocks noGrp="1"/>
          </p:cNvSpPr>
          <p:nvPr>
            <p:ph idx="1"/>
          </p:nvPr>
        </p:nvSpPr>
        <p:spPr/>
        <p:txBody>
          <a:bodyPr>
            <a:normAutofit fontScale="25000" lnSpcReduction="20000"/>
          </a:bodyPr>
          <a:lstStyle/>
          <a:p>
            <a:pPr lvl="0">
              <a:buFont typeface="Wingdings" panose="05000000000000000000" pitchFamily="2" charset="2"/>
              <a:buChar char="Ø"/>
            </a:pPr>
            <a:r>
              <a:rPr lang="en-US" sz="8800" dirty="0"/>
              <a:t>It's early April 1883, and Holmes wakes Watson at 7:15am to tell him that a young lady has come to Holmes with a case.</a:t>
            </a:r>
            <a:endParaRPr lang="pt-PT" sz="8800" dirty="0"/>
          </a:p>
          <a:p>
            <a:pPr lvl="0">
              <a:buFont typeface="Wingdings" panose="05000000000000000000" pitchFamily="2" charset="2"/>
              <a:buChar char="Ø"/>
            </a:pPr>
            <a:r>
              <a:rPr lang="en-US" sz="8800" dirty="0"/>
              <a:t> In the sitting room there is a lady of around thirty, dressed in black with a black veil, who's shaking with fear. She's desperate for help, and promises Holmes that, while she can't pay him anything now, she'll be married soon and have control of her own income. He's in this business for the pleasure of the hunt. </a:t>
            </a:r>
            <a:r>
              <a:rPr lang="pt-PT" sz="8800" dirty="0" err="1"/>
              <a:t>So</a:t>
            </a:r>
            <a:r>
              <a:rPr lang="pt-PT" sz="8800" dirty="0"/>
              <a:t>, </a:t>
            </a:r>
            <a:r>
              <a:rPr lang="pt-PT" sz="8800" dirty="0" err="1"/>
              <a:t>he</a:t>
            </a:r>
            <a:r>
              <a:rPr lang="pt-PT" sz="8800" dirty="0"/>
              <a:t> </a:t>
            </a:r>
            <a:r>
              <a:rPr lang="pt-PT" sz="8800" dirty="0" err="1"/>
              <a:t>says</a:t>
            </a:r>
            <a:r>
              <a:rPr lang="pt-PT" sz="8800" dirty="0"/>
              <a:t>, </a:t>
            </a:r>
            <a:r>
              <a:rPr lang="pt-PT" sz="8800" dirty="0" err="1"/>
              <a:t>let's</a:t>
            </a:r>
            <a:r>
              <a:rPr lang="pt-PT" sz="8800" dirty="0"/>
              <a:t> </a:t>
            </a:r>
            <a:r>
              <a:rPr lang="pt-PT" sz="8800" dirty="0" err="1"/>
              <a:t>hear</a:t>
            </a:r>
            <a:r>
              <a:rPr lang="pt-PT" sz="8800" dirty="0"/>
              <a:t> </a:t>
            </a:r>
            <a:r>
              <a:rPr lang="pt-PT" sz="8800" dirty="0" err="1"/>
              <a:t>your</a:t>
            </a:r>
            <a:r>
              <a:rPr lang="pt-PT" sz="8800" dirty="0"/>
              <a:t> </a:t>
            </a:r>
            <a:r>
              <a:rPr lang="pt-PT" sz="8800" dirty="0" err="1"/>
              <a:t>story</a:t>
            </a:r>
            <a:r>
              <a:rPr lang="pt-PT" sz="8800" dirty="0"/>
              <a:t>.</a:t>
            </a:r>
          </a:p>
          <a:p>
            <a:pPr lvl="0">
              <a:buFont typeface="Wingdings" panose="05000000000000000000" pitchFamily="2" charset="2"/>
              <a:buChar char="Ø"/>
            </a:pPr>
            <a:r>
              <a:rPr lang="en-US" sz="8800" dirty="0"/>
              <a:t>The lady's name is Helen Stoner, and she's living with her stepdad.</a:t>
            </a:r>
            <a:endParaRPr lang="pt-PT" sz="8800" dirty="0"/>
          </a:p>
          <a:p>
            <a:pPr lvl="0"/>
            <a:endParaRPr lang="pt-PT" sz="8800" dirty="0"/>
          </a:p>
          <a:p>
            <a:pPr lvl="0"/>
            <a:endParaRPr lang="pt-PT" sz="8800" dirty="0"/>
          </a:p>
          <a:p>
            <a:pPr lvl="0"/>
            <a:endParaRPr lang="pt-PT" sz="8800" dirty="0"/>
          </a:p>
          <a:p>
            <a:pPr marL="0" lvl="0" indent="0">
              <a:buNone/>
            </a:pPr>
            <a:endParaRPr lang="pt-PT" dirty="0"/>
          </a:p>
        </p:txBody>
      </p:sp>
    </p:spTree>
    <p:extLst>
      <p:ext uri="{BB962C8B-B14F-4D97-AF65-F5344CB8AC3E}">
        <p14:creationId xmlns="" xmlns:p14="http://schemas.microsoft.com/office/powerpoint/2010/main" val="574833057"/>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45" presetClass="entr" presetSubtype="0" fill="hold" grpId="0"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animEffect transition="in" filter="fade">
                                      <p:cBhvr>
                                        <p:cTn id="25" dur="2000"/>
                                        <p:tgtEl>
                                          <p:spTgt spid="3">
                                            <p:txEl>
                                              <p:pRg st="0" end="0"/>
                                            </p:txEl>
                                          </p:spTgt>
                                        </p:tgtEl>
                                      </p:cBhvr>
                                    </p:animEffect>
                                    <p:anim calcmode="lin" valueType="num">
                                      <p:cBhvr>
                                        <p:cTn id="26" dur="2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27" dur="2000" fill="hold"/>
                                        <p:tgtEl>
                                          <p:spTgt spid="3">
                                            <p:txEl>
                                              <p:pRg st="0" end="0"/>
                                            </p:txEl>
                                          </p:spTgt>
                                        </p:tgtEl>
                                        <p:attrNameLst>
                                          <p:attrName>ppt_h</p:attrName>
                                        </p:attrNameLst>
                                      </p:cBhvr>
                                      <p:tavLst>
                                        <p:tav tm="0">
                                          <p:val>
                                            <p:strVal val="#ppt_h"/>
                                          </p:val>
                                        </p:tav>
                                        <p:tav tm="100000">
                                          <p:val>
                                            <p:strVal val="#ppt_h"/>
                                          </p:val>
                                        </p:tav>
                                      </p:tavLst>
                                    </p:anim>
                                  </p:childTnLst>
                                </p:cTn>
                              </p:par>
                              <p:par>
                                <p:cTn id="28" presetID="45" presetClass="entr" presetSubtype="0" fill="hold" grpId="0" nodeType="withEffect">
                                  <p:stCondLst>
                                    <p:cond delay="0"/>
                                  </p:stCondLst>
                                  <p:childTnLst>
                                    <p:set>
                                      <p:cBhvr>
                                        <p:cTn id="29" dur="1" fill="hold">
                                          <p:stCondLst>
                                            <p:cond delay="0"/>
                                          </p:stCondLst>
                                        </p:cTn>
                                        <p:tgtEl>
                                          <p:spTgt spid="3">
                                            <p:txEl>
                                              <p:pRg st="1" end="1"/>
                                            </p:txEl>
                                          </p:spTgt>
                                        </p:tgtEl>
                                        <p:attrNameLst>
                                          <p:attrName>style.visibility</p:attrName>
                                        </p:attrNameLst>
                                      </p:cBhvr>
                                      <p:to>
                                        <p:strVal val="visible"/>
                                      </p:to>
                                    </p:set>
                                    <p:animEffect transition="in" filter="fade">
                                      <p:cBhvr>
                                        <p:cTn id="30" dur="2000"/>
                                        <p:tgtEl>
                                          <p:spTgt spid="3">
                                            <p:txEl>
                                              <p:pRg st="1" end="1"/>
                                            </p:txEl>
                                          </p:spTgt>
                                        </p:tgtEl>
                                      </p:cBhvr>
                                    </p:animEffect>
                                    <p:anim calcmode="lin" valueType="num">
                                      <p:cBhvr>
                                        <p:cTn id="31" dur="2000" fill="hold"/>
                                        <p:tgtEl>
                                          <p:spTgt spid="3">
                                            <p:txEl>
                                              <p:pRg st="1" end="1"/>
                                            </p:txEl>
                                          </p:spTgt>
                                        </p:tgtEl>
                                        <p:attrNameLst>
                                          <p:attrName>ppt_w</p:attrName>
                                        </p:attrNameLst>
                                      </p:cBhvr>
                                      <p:tavLst>
                                        <p:tav tm="0" fmla="#ppt_w*sin(2.5*pi*$)">
                                          <p:val>
                                            <p:fltVal val="0"/>
                                          </p:val>
                                        </p:tav>
                                        <p:tav tm="100000">
                                          <p:val>
                                            <p:fltVal val="1"/>
                                          </p:val>
                                        </p:tav>
                                      </p:tavLst>
                                    </p:anim>
                                    <p:anim calcmode="lin" valueType="num">
                                      <p:cBhvr>
                                        <p:cTn id="32" dur="2000" fill="hold"/>
                                        <p:tgtEl>
                                          <p:spTgt spid="3">
                                            <p:txEl>
                                              <p:pRg st="1" end="1"/>
                                            </p:txEl>
                                          </p:spTgt>
                                        </p:tgtEl>
                                        <p:attrNameLst>
                                          <p:attrName>ppt_h</p:attrName>
                                        </p:attrNameLst>
                                      </p:cBhvr>
                                      <p:tavLst>
                                        <p:tav tm="0">
                                          <p:val>
                                            <p:strVal val="#ppt_h"/>
                                          </p:val>
                                        </p:tav>
                                        <p:tav tm="100000">
                                          <p:val>
                                            <p:strVal val="#ppt_h"/>
                                          </p:val>
                                        </p:tav>
                                      </p:tavLst>
                                    </p:anim>
                                  </p:childTnLst>
                                </p:cTn>
                              </p:par>
                              <p:par>
                                <p:cTn id="33" presetID="45" presetClass="entr" presetSubtype="0" fill="hold" grpId="0" nodeType="withEffect">
                                  <p:stCondLst>
                                    <p:cond delay="0"/>
                                  </p:stCondLst>
                                  <p:childTnLst>
                                    <p:set>
                                      <p:cBhvr>
                                        <p:cTn id="34" dur="1" fill="hold">
                                          <p:stCondLst>
                                            <p:cond delay="0"/>
                                          </p:stCondLst>
                                        </p:cTn>
                                        <p:tgtEl>
                                          <p:spTgt spid="3">
                                            <p:txEl>
                                              <p:pRg st="2" end="2"/>
                                            </p:txEl>
                                          </p:spTgt>
                                        </p:tgtEl>
                                        <p:attrNameLst>
                                          <p:attrName>style.visibility</p:attrName>
                                        </p:attrNameLst>
                                      </p:cBhvr>
                                      <p:to>
                                        <p:strVal val="visible"/>
                                      </p:to>
                                    </p:set>
                                    <p:animEffect transition="in" filter="fade">
                                      <p:cBhvr>
                                        <p:cTn id="35" dur="2000"/>
                                        <p:tgtEl>
                                          <p:spTgt spid="3">
                                            <p:txEl>
                                              <p:pRg st="2" end="2"/>
                                            </p:txEl>
                                          </p:spTgt>
                                        </p:tgtEl>
                                      </p:cBhvr>
                                    </p:animEffect>
                                    <p:anim calcmode="lin" valueType="num">
                                      <p:cBhvr>
                                        <p:cTn id="36" dur="2000" fill="hold"/>
                                        <p:tgtEl>
                                          <p:spTgt spid="3">
                                            <p:txEl>
                                              <p:pRg st="2" end="2"/>
                                            </p:txEl>
                                          </p:spTgt>
                                        </p:tgtEl>
                                        <p:attrNameLst>
                                          <p:attrName>ppt_w</p:attrName>
                                        </p:attrNameLst>
                                      </p:cBhvr>
                                      <p:tavLst>
                                        <p:tav tm="0" fmla="#ppt_w*sin(2.5*pi*$)">
                                          <p:val>
                                            <p:fltVal val="0"/>
                                          </p:val>
                                        </p:tav>
                                        <p:tav tm="100000">
                                          <p:val>
                                            <p:fltVal val="1"/>
                                          </p:val>
                                        </p:tav>
                                      </p:tavLst>
                                    </p:anim>
                                    <p:anim calcmode="lin" valueType="num">
                                      <p:cBhvr>
                                        <p:cTn id="37" dur="2000" fill="hold"/>
                                        <p:tgtEl>
                                          <p:spTgt spid="3">
                                            <p:txEl>
                                              <p:pRg st="2" end="2"/>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allAtOnce"/>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a:spLocks noGrp="1"/>
          </p:cNvSpPr>
          <p:nvPr>
            <p:ph type="title"/>
          </p:nvPr>
        </p:nvSpPr>
        <p:spPr>
          <a:xfrm>
            <a:off x="677334" y="381000"/>
            <a:ext cx="8596668" cy="1320800"/>
          </a:xfrm>
        </p:spPr>
        <p:txBody>
          <a:bodyPr>
            <a:normAutofit/>
          </a:bodyPr>
          <a:lstStyle/>
          <a:p>
            <a:pPr algn="ctr"/>
            <a:r>
              <a:rPr lang="pt-PT" sz="6600" dirty="0" err="1"/>
              <a:t>Stage</a:t>
            </a:r>
            <a:endParaRPr lang="pt-PT" sz="6600" dirty="0"/>
          </a:p>
        </p:txBody>
      </p:sp>
      <p:sp>
        <p:nvSpPr>
          <p:cNvPr id="5" name="Título 1"/>
          <p:cNvSpPr>
            <a:spLocks noGrp="1"/>
          </p:cNvSpPr>
          <p:nvPr>
            <p:ph idx="1"/>
          </p:nvPr>
        </p:nvSpPr>
        <p:spPr>
          <a:xfrm>
            <a:off x="677334" y="1701800"/>
            <a:ext cx="8596668" cy="3880773"/>
          </a:xfrm>
        </p:spPr>
        <p:txBody>
          <a:bodyPr>
            <a:noAutofit/>
          </a:bodyPr>
          <a:lstStyle/>
          <a:p>
            <a:pPr lvl="0">
              <a:buFont typeface="Wingdings" panose="05000000000000000000" pitchFamily="2" charset="2"/>
              <a:buChar char="Ø"/>
            </a:pPr>
            <a:r>
              <a:rPr lang="en-US" sz="2400" dirty="0"/>
              <a:t>This stepdad is the last living member of a great English family, the </a:t>
            </a:r>
            <a:r>
              <a:rPr lang="en-US" sz="2400" dirty="0" err="1"/>
              <a:t>Roylotts</a:t>
            </a:r>
            <a:r>
              <a:rPr lang="en-US" sz="2400" dirty="0"/>
              <a:t>. The </a:t>
            </a:r>
            <a:r>
              <a:rPr lang="en-US" sz="2400" dirty="0" err="1"/>
              <a:t>Roylotts</a:t>
            </a:r>
            <a:r>
              <a:rPr lang="en-US" sz="2400" dirty="0"/>
              <a:t> once controlled huge tracts of land, but after generations of spending lots of money, nothing is left of the estate except an old house, heavily mortgaged.</a:t>
            </a:r>
            <a:endParaRPr lang="pt-PT" sz="2400" dirty="0"/>
          </a:p>
          <a:p>
            <a:pPr lvl="0">
              <a:buFont typeface="Wingdings" panose="05000000000000000000" pitchFamily="2" charset="2"/>
              <a:buChar char="Ø"/>
            </a:pPr>
            <a:r>
              <a:rPr lang="en-US" sz="2400" dirty="0"/>
              <a:t> Miss Stoner also has a twin sister, Julia.</a:t>
            </a:r>
            <a:endParaRPr lang="pt-PT" sz="2400" dirty="0"/>
          </a:p>
          <a:p>
            <a:pPr lvl="0">
              <a:buFont typeface="Wingdings" panose="05000000000000000000" pitchFamily="2" charset="2"/>
              <a:buChar char="Ø"/>
            </a:pPr>
            <a:r>
              <a:rPr lang="en-US" sz="2400" dirty="0"/>
              <a:t>Miss Stoner's mother was left with quite a lot of money –But her will does allow for some of that money to go to Miss Stoner and to Julia if/when the girls get married.</a:t>
            </a:r>
            <a:endParaRPr lang="pt-PT" sz="2400" dirty="0"/>
          </a:p>
          <a:p>
            <a:pPr lvl="0"/>
            <a:endParaRPr lang="pt-PT" sz="2200" dirty="0"/>
          </a:p>
        </p:txBody>
      </p:sp>
    </p:spTree>
    <p:extLst>
      <p:ext uri="{BB962C8B-B14F-4D97-AF65-F5344CB8AC3E}">
        <p14:creationId xmlns="" xmlns:p14="http://schemas.microsoft.com/office/powerpoint/2010/main" val="339553210"/>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45" presetClass="entr" presetSubtype="0" fill="hold" grpId="0" nodeType="clickEffect">
                                  <p:stCondLst>
                                    <p:cond delay="0"/>
                                  </p:stCondLst>
                                  <p:childTnLst>
                                    <p:set>
                                      <p:cBhvr>
                                        <p:cTn id="24" dur="1" fill="hold">
                                          <p:stCondLst>
                                            <p:cond delay="0"/>
                                          </p:stCondLst>
                                        </p:cTn>
                                        <p:tgtEl>
                                          <p:spTgt spid="5">
                                            <p:txEl>
                                              <p:pRg st="0" end="0"/>
                                            </p:txEl>
                                          </p:spTgt>
                                        </p:tgtEl>
                                        <p:attrNameLst>
                                          <p:attrName>style.visibility</p:attrName>
                                        </p:attrNameLst>
                                      </p:cBhvr>
                                      <p:to>
                                        <p:strVal val="visible"/>
                                      </p:to>
                                    </p:set>
                                    <p:animEffect transition="in" filter="fade">
                                      <p:cBhvr>
                                        <p:cTn id="25" dur="2000"/>
                                        <p:tgtEl>
                                          <p:spTgt spid="5">
                                            <p:txEl>
                                              <p:pRg st="0" end="0"/>
                                            </p:txEl>
                                          </p:spTgt>
                                        </p:tgtEl>
                                      </p:cBhvr>
                                    </p:animEffect>
                                    <p:anim calcmode="lin" valueType="num">
                                      <p:cBhvr>
                                        <p:cTn id="26" dur="2000" fill="hold"/>
                                        <p:tgtEl>
                                          <p:spTgt spid="5">
                                            <p:txEl>
                                              <p:pRg st="0" end="0"/>
                                            </p:txEl>
                                          </p:spTgt>
                                        </p:tgtEl>
                                        <p:attrNameLst>
                                          <p:attrName>ppt_w</p:attrName>
                                        </p:attrNameLst>
                                      </p:cBhvr>
                                      <p:tavLst>
                                        <p:tav tm="0" fmla="#ppt_w*sin(2.5*pi*$)">
                                          <p:val>
                                            <p:fltVal val="0"/>
                                          </p:val>
                                        </p:tav>
                                        <p:tav tm="100000">
                                          <p:val>
                                            <p:fltVal val="1"/>
                                          </p:val>
                                        </p:tav>
                                      </p:tavLst>
                                    </p:anim>
                                    <p:anim calcmode="lin" valueType="num">
                                      <p:cBhvr>
                                        <p:cTn id="27" dur="2000" fill="hold"/>
                                        <p:tgtEl>
                                          <p:spTgt spid="5">
                                            <p:txEl>
                                              <p:pRg st="0" end="0"/>
                                            </p:txEl>
                                          </p:spTgt>
                                        </p:tgtEl>
                                        <p:attrNameLst>
                                          <p:attrName>ppt_h</p:attrName>
                                        </p:attrNameLst>
                                      </p:cBhvr>
                                      <p:tavLst>
                                        <p:tav tm="0">
                                          <p:val>
                                            <p:strVal val="#ppt_h"/>
                                          </p:val>
                                        </p:tav>
                                        <p:tav tm="100000">
                                          <p:val>
                                            <p:strVal val="#ppt_h"/>
                                          </p:val>
                                        </p:tav>
                                      </p:tavLst>
                                    </p:anim>
                                  </p:childTnLst>
                                </p:cTn>
                              </p:par>
                              <p:par>
                                <p:cTn id="28" presetID="45" presetClass="entr" presetSubtype="0" fill="hold" grpId="0" nodeType="withEffect">
                                  <p:stCondLst>
                                    <p:cond delay="0"/>
                                  </p:stCondLst>
                                  <p:childTnLst>
                                    <p:set>
                                      <p:cBhvr>
                                        <p:cTn id="29" dur="1" fill="hold">
                                          <p:stCondLst>
                                            <p:cond delay="0"/>
                                          </p:stCondLst>
                                        </p:cTn>
                                        <p:tgtEl>
                                          <p:spTgt spid="5">
                                            <p:txEl>
                                              <p:pRg st="1" end="1"/>
                                            </p:txEl>
                                          </p:spTgt>
                                        </p:tgtEl>
                                        <p:attrNameLst>
                                          <p:attrName>style.visibility</p:attrName>
                                        </p:attrNameLst>
                                      </p:cBhvr>
                                      <p:to>
                                        <p:strVal val="visible"/>
                                      </p:to>
                                    </p:set>
                                    <p:animEffect transition="in" filter="fade">
                                      <p:cBhvr>
                                        <p:cTn id="30" dur="2000"/>
                                        <p:tgtEl>
                                          <p:spTgt spid="5">
                                            <p:txEl>
                                              <p:pRg st="1" end="1"/>
                                            </p:txEl>
                                          </p:spTgt>
                                        </p:tgtEl>
                                      </p:cBhvr>
                                    </p:animEffect>
                                    <p:anim calcmode="lin" valueType="num">
                                      <p:cBhvr>
                                        <p:cTn id="31" dur="2000" fill="hold"/>
                                        <p:tgtEl>
                                          <p:spTgt spid="5">
                                            <p:txEl>
                                              <p:pRg st="1" end="1"/>
                                            </p:txEl>
                                          </p:spTgt>
                                        </p:tgtEl>
                                        <p:attrNameLst>
                                          <p:attrName>ppt_w</p:attrName>
                                        </p:attrNameLst>
                                      </p:cBhvr>
                                      <p:tavLst>
                                        <p:tav tm="0" fmla="#ppt_w*sin(2.5*pi*$)">
                                          <p:val>
                                            <p:fltVal val="0"/>
                                          </p:val>
                                        </p:tav>
                                        <p:tav tm="100000">
                                          <p:val>
                                            <p:fltVal val="1"/>
                                          </p:val>
                                        </p:tav>
                                      </p:tavLst>
                                    </p:anim>
                                    <p:anim calcmode="lin" valueType="num">
                                      <p:cBhvr>
                                        <p:cTn id="32" dur="2000" fill="hold"/>
                                        <p:tgtEl>
                                          <p:spTgt spid="5">
                                            <p:txEl>
                                              <p:pRg st="1" end="1"/>
                                            </p:txEl>
                                          </p:spTgt>
                                        </p:tgtEl>
                                        <p:attrNameLst>
                                          <p:attrName>ppt_h</p:attrName>
                                        </p:attrNameLst>
                                      </p:cBhvr>
                                      <p:tavLst>
                                        <p:tav tm="0">
                                          <p:val>
                                            <p:strVal val="#ppt_h"/>
                                          </p:val>
                                        </p:tav>
                                        <p:tav tm="100000">
                                          <p:val>
                                            <p:strVal val="#ppt_h"/>
                                          </p:val>
                                        </p:tav>
                                      </p:tavLst>
                                    </p:anim>
                                  </p:childTnLst>
                                </p:cTn>
                              </p:par>
                              <p:par>
                                <p:cTn id="33" presetID="45" presetClass="entr" presetSubtype="0" fill="hold" grpId="0" nodeType="withEffect">
                                  <p:stCondLst>
                                    <p:cond delay="0"/>
                                  </p:stCondLst>
                                  <p:childTnLst>
                                    <p:set>
                                      <p:cBhvr>
                                        <p:cTn id="34" dur="1" fill="hold">
                                          <p:stCondLst>
                                            <p:cond delay="0"/>
                                          </p:stCondLst>
                                        </p:cTn>
                                        <p:tgtEl>
                                          <p:spTgt spid="5">
                                            <p:txEl>
                                              <p:pRg st="2" end="2"/>
                                            </p:txEl>
                                          </p:spTgt>
                                        </p:tgtEl>
                                        <p:attrNameLst>
                                          <p:attrName>style.visibility</p:attrName>
                                        </p:attrNameLst>
                                      </p:cBhvr>
                                      <p:to>
                                        <p:strVal val="visible"/>
                                      </p:to>
                                    </p:set>
                                    <p:animEffect transition="in" filter="fade">
                                      <p:cBhvr>
                                        <p:cTn id="35" dur="2000"/>
                                        <p:tgtEl>
                                          <p:spTgt spid="5">
                                            <p:txEl>
                                              <p:pRg st="2" end="2"/>
                                            </p:txEl>
                                          </p:spTgt>
                                        </p:tgtEl>
                                      </p:cBhvr>
                                    </p:animEffect>
                                    <p:anim calcmode="lin" valueType="num">
                                      <p:cBhvr>
                                        <p:cTn id="36" dur="2000" fill="hold"/>
                                        <p:tgtEl>
                                          <p:spTgt spid="5">
                                            <p:txEl>
                                              <p:pRg st="2" end="2"/>
                                            </p:txEl>
                                          </p:spTgt>
                                        </p:tgtEl>
                                        <p:attrNameLst>
                                          <p:attrName>ppt_w</p:attrName>
                                        </p:attrNameLst>
                                      </p:cBhvr>
                                      <p:tavLst>
                                        <p:tav tm="0" fmla="#ppt_w*sin(2.5*pi*$)">
                                          <p:val>
                                            <p:fltVal val="0"/>
                                          </p:val>
                                        </p:tav>
                                        <p:tav tm="100000">
                                          <p:val>
                                            <p:fltVal val="1"/>
                                          </p:val>
                                        </p:tav>
                                      </p:tavLst>
                                    </p:anim>
                                    <p:anim calcmode="lin" valueType="num">
                                      <p:cBhvr>
                                        <p:cTn id="37" dur="2000" fill="hold"/>
                                        <p:tgtEl>
                                          <p:spTgt spid="5">
                                            <p:txEl>
                                              <p:pRg st="2" end="2"/>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allAtOnce"/>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Posição de Conteúdo 2"/>
          <p:cNvSpPr>
            <a:spLocks noGrp="1"/>
          </p:cNvSpPr>
          <p:nvPr>
            <p:ph idx="1"/>
          </p:nvPr>
        </p:nvSpPr>
        <p:spPr/>
        <p:txBody>
          <a:bodyPr>
            <a:normAutofit/>
          </a:bodyPr>
          <a:lstStyle/>
          <a:p>
            <a:pPr lvl="0"/>
            <a:r>
              <a:rPr lang="en-US" sz="2200" dirty="0"/>
              <a:t>With the money his wife has left him, Roylott takes Miss Stoner and Julia away from London and to his old family home in Stoke Moran. For their part, Miss Stoner and Julia are psyched to go: they think they'll be happy there.</a:t>
            </a:r>
            <a:endParaRPr lang="pt-PT" sz="2200" dirty="0"/>
          </a:p>
          <a:p>
            <a:pPr lvl="0"/>
            <a:r>
              <a:rPr lang="en-US" sz="2200" dirty="0"/>
              <a:t>But then – Roylott changes. He becomes violent and starts frightening away all the neighbors. He has no friends. </a:t>
            </a:r>
            <a:endParaRPr lang="pt-PT" sz="2200" dirty="0"/>
          </a:p>
          <a:p>
            <a:pPr marL="0" lvl="0" indent="0">
              <a:buNone/>
            </a:pPr>
            <a:endParaRPr lang="pt-PT" sz="2200" dirty="0"/>
          </a:p>
        </p:txBody>
      </p:sp>
      <p:sp>
        <p:nvSpPr>
          <p:cNvPr id="4" name="Título 1"/>
          <p:cNvSpPr>
            <a:spLocks noGrp="1"/>
          </p:cNvSpPr>
          <p:nvPr>
            <p:ph type="title"/>
          </p:nvPr>
        </p:nvSpPr>
        <p:spPr/>
        <p:txBody>
          <a:bodyPr>
            <a:normAutofit/>
          </a:bodyPr>
          <a:lstStyle/>
          <a:p>
            <a:pPr algn="ctr"/>
            <a:r>
              <a:rPr lang="pt-PT" sz="6600" dirty="0" err="1"/>
              <a:t>Stage</a:t>
            </a:r>
            <a:endParaRPr lang="pt-PT" sz="6600" dirty="0"/>
          </a:p>
        </p:txBody>
      </p:sp>
    </p:spTree>
    <p:extLst>
      <p:ext uri="{BB962C8B-B14F-4D97-AF65-F5344CB8AC3E}">
        <p14:creationId xmlns="" xmlns:p14="http://schemas.microsoft.com/office/powerpoint/2010/main" val="2911278438"/>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45" presetClass="entr" presetSubtype="0" fill="hold" grpId="0"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animEffect transition="in" filter="fade">
                                      <p:cBhvr>
                                        <p:cTn id="25" dur="2000"/>
                                        <p:tgtEl>
                                          <p:spTgt spid="3">
                                            <p:txEl>
                                              <p:pRg st="0" end="0"/>
                                            </p:txEl>
                                          </p:spTgt>
                                        </p:tgtEl>
                                      </p:cBhvr>
                                    </p:animEffect>
                                    <p:anim calcmode="lin" valueType="num">
                                      <p:cBhvr>
                                        <p:cTn id="26" dur="2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27" dur="2000" fill="hold"/>
                                        <p:tgtEl>
                                          <p:spTgt spid="3">
                                            <p:txEl>
                                              <p:pRg st="0" end="0"/>
                                            </p:txEl>
                                          </p:spTgt>
                                        </p:tgtEl>
                                        <p:attrNameLst>
                                          <p:attrName>ppt_h</p:attrName>
                                        </p:attrNameLst>
                                      </p:cBhvr>
                                      <p:tavLst>
                                        <p:tav tm="0">
                                          <p:val>
                                            <p:strVal val="#ppt_h"/>
                                          </p:val>
                                        </p:tav>
                                        <p:tav tm="100000">
                                          <p:val>
                                            <p:strVal val="#ppt_h"/>
                                          </p:val>
                                        </p:tav>
                                      </p:tavLst>
                                    </p:anim>
                                  </p:childTnLst>
                                </p:cTn>
                              </p:par>
                              <p:par>
                                <p:cTn id="28" presetID="45" presetClass="entr" presetSubtype="0" fill="hold" grpId="0" nodeType="withEffect">
                                  <p:stCondLst>
                                    <p:cond delay="0"/>
                                  </p:stCondLst>
                                  <p:childTnLst>
                                    <p:set>
                                      <p:cBhvr>
                                        <p:cTn id="29" dur="1" fill="hold">
                                          <p:stCondLst>
                                            <p:cond delay="0"/>
                                          </p:stCondLst>
                                        </p:cTn>
                                        <p:tgtEl>
                                          <p:spTgt spid="3">
                                            <p:txEl>
                                              <p:pRg st="1" end="1"/>
                                            </p:txEl>
                                          </p:spTgt>
                                        </p:tgtEl>
                                        <p:attrNameLst>
                                          <p:attrName>style.visibility</p:attrName>
                                        </p:attrNameLst>
                                      </p:cBhvr>
                                      <p:to>
                                        <p:strVal val="visible"/>
                                      </p:to>
                                    </p:set>
                                    <p:animEffect transition="in" filter="fade">
                                      <p:cBhvr>
                                        <p:cTn id="30" dur="2000"/>
                                        <p:tgtEl>
                                          <p:spTgt spid="3">
                                            <p:txEl>
                                              <p:pRg st="1" end="1"/>
                                            </p:txEl>
                                          </p:spTgt>
                                        </p:tgtEl>
                                      </p:cBhvr>
                                    </p:animEffect>
                                    <p:anim calcmode="lin" valueType="num">
                                      <p:cBhvr>
                                        <p:cTn id="31" dur="2000" fill="hold"/>
                                        <p:tgtEl>
                                          <p:spTgt spid="3">
                                            <p:txEl>
                                              <p:pRg st="1" end="1"/>
                                            </p:txEl>
                                          </p:spTgt>
                                        </p:tgtEl>
                                        <p:attrNameLst>
                                          <p:attrName>ppt_w</p:attrName>
                                        </p:attrNameLst>
                                      </p:cBhvr>
                                      <p:tavLst>
                                        <p:tav tm="0" fmla="#ppt_w*sin(2.5*pi*$)">
                                          <p:val>
                                            <p:fltVal val="0"/>
                                          </p:val>
                                        </p:tav>
                                        <p:tav tm="100000">
                                          <p:val>
                                            <p:fltVal val="1"/>
                                          </p:val>
                                        </p:tav>
                                      </p:tavLst>
                                    </p:anim>
                                    <p:anim calcmode="lin" valueType="num">
                                      <p:cBhvr>
                                        <p:cTn id="32" dur="2000" fill="hold"/>
                                        <p:tgtEl>
                                          <p:spTgt spid="3">
                                            <p:txEl>
                                              <p:pRg st="1" end="1"/>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Posição de Conteúdo 2"/>
          <p:cNvSpPr>
            <a:spLocks noGrp="1"/>
          </p:cNvSpPr>
          <p:nvPr>
            <p:ph idx="1"/>
          </p:nvPr>
        </p:nvSpPr>
        <p:spPr>
          <a:xfrm>
            <a:off x="1003279" y="2224315"/>
            <a:ext cx="8596668" cy="3880773"/>
          </a:xfrm>
        </p:spPr>
        <p:txBody>
          <a:bodyPr>
            <a:noAutofit/>
          </a:bodyPr>
          <a:lstStyle/>
          <a:p>
            <a:pPr lvl="0">
              <a:buFont typeface="Wingdings" panose="05000000000000000000" pitchFamily="2" charset="2"/>
              <a:buChar char="Ø"/>
            </a:pPr>
            <a:r>
              <a:rPr lang="en-US" sz="2200" dirty="0"/>
              <a:t>T</a:t>
            </a:r>
            <a:r>
              <a:rPr lang="en-US" sz="2200" dirty="0" smtClean="0"/>
              <a:t>wo </a:t>
            </a:r>
            <a:r>
              <a:rPr lang="en-US" sz="2200" dirty="0"/>
              <a:t>weeks before the date of the wedding, Julia is killed.</a:t>
            </a:r>
            <a:endParaRPr lang="pt-PT" sz="2200" dirty="0"/>
          </a:p>
          <a:p>
            <a:pPr lvl="0">
              <a:buFont typeface="Wingdings" panose="05000000000000000000" pitchFamily="2" charset="2"/>
              <a:buChar char="Ø"/>
            </a:pPr>
            <a:r>
              <a:rPr lang="en-US" sz="2200" dirty="0"/>
              <a:t>At about 11pm, Julia heads back to her room to sleep, but before she goes, she asks Miss Stoner if she has ever heard anyone whistling in the middle of the night.</a:t>
            </a:r>
            <a:endParaRPr lang="pt-PT" sz="2200" dirty="0"/>
          </a:p>
          <a:p>
            <a:pPr lvl="0">
              <a:buFont typeface="Wingdings" panose="05000000000000000000" pitchFamily="2" charset="2"/>
              <a:buChar char="Ø"/>
            </a:pPr>
            <a:r>
              <a:rPr lang="pt-PT" sz="2200" dirty="0"/>
              <a:t>Miss </a:t>
            </a:r>
            <a:r>
              <a:rPr lang="pt-PT" sz="2200" dirty="0" err="1"/>
              <a:t>Stoner</a:t>
            </a:r>
            <a:r>
              <a:rPr lang="pt-PT" sz="2200" dirty="0"/>
              <a:t> </a:t>
            </a:r>
            <a:r>
              <a:rPr lang="pt-PT" sz="2200" dirty="0" err="1"/>
              <a:t>says</a:t>
            </a:r>
            <a:r>
              <a:rPr lang="pt-PT" sz="2200" dirty="0"/>
              <a:t> no.</a:t>
            </a:r>
          </a:p>
          <a:p>
            <a:pPr lvl="0">
              <a:buFont typeface="Wingdings" panose="05000000000000000000" pitchFamily="2" charset="2"/>
              <a:buChar char="Ø"/>
            </a:pPr>
            <a:r>
              <a:rPr lang="en-US" sz="2200" dirty="0"/>
              <a:t>Julia tells her sister that, for the past few nights, always at around 3am, she has heard a low whistle that has awakened her. </a:t>
            </a:r>
            <a:r>
              <a:rPr lang="pt-PT" sz="2200" dirty="0" err="1"/>
              <a:t>But</a:t>
            </a:r>
            <a:r>
              <a:rPr lang="pt-PT" sz="2200" dirty="0"/>
              <a:t> </a:t>
            </a:r>
            <a:r>
              <a:rPr lang="pt-PT" sz="2200" dirty="0" err="1"/>
              <a:t>she</a:t>
            </a:r>
            <a:r>
              <a:rPr lang="pt-PT" sz="2200" dirty="0"/>
              <a:t> </a:t>
            </a:r>
            <a:r>
              <a:rPr lang="pt-PT" sz="2200" dirty="0" err="1"/>
              <a:t>can't</a:t>
            </a:r>
            <a:r>
              <a:rPr lang="pt-PT" sz="2200" dirty="0"/>
              <a:t> </a:t>
            </a:r>
            <a:r>
              <a:rPr lang="pt-PT" sz="2200" dirty="0" err="1"/>
              <a:t>hear</a:t>
            </a:r>
            <a:r>
              <a:rPr lang="pt-PT" sz="2200" dirty="0"/>
              <a:t> </a:t>
            </a:r>
            <a:r>
              <a:rPr lang="pt-PT" sz="2200" dirty="0" err="1"/>
              <a:t>where</a:t>
            </a:r>
            <a:r>
              <a:rPr lang="pt-PT" sz="2200" dirty="0"/>
              <a:t> </a:t>
            </a:r>
            <a:r>
              <a:rPr lang="pt-PT" sz="2200" dirty="0" err="1"/>
              <a:t>it's</a:t>
            </a:r>
            <a:r>
              <a:rPr lang="pt-PT" sz="2200" dirty="0"/>
              <a:t> </a:t>
            </a:r>
            <a:r>
              <a:rPr lang="pt-PT" sz="2200" dirty="0" err="1"/>
              <a:t>coming</a:t>
            </a:r>
            <a:r>
              <a:rPr lang="pt-PT" sz="2200" dirty="0"/>
              <a:t> </a:t>
            </a:r>
            <a:r>
              <a:rPr lang="pt-PT" sz="2200" dirty="0" err="1"/>
              <a:t>from</a:t>
            </a:r>
            <a:r>
              <a:rPr lang="pt-PT" sz="2200" dirty="0"/>
              <a:t>.</a:t>
            </a:r>
          </a:p>
          <a:p>
            <a:pPr lvl="0"/>
            <a:endParaRPr lang="pt-PT" sz="2200" dirty="0"/>
          </a:p>
          <a:p>
            <a:endParaRPr lang="pt-PT" sz="2200" dirty="0"/>
          </a:p>
        </p:txBody>
      </p:sp>
      <p:sp>
        <p:nvSpPr>
          <p:cNvPr id="4" name="Título 1"/>
          <p:cNvSpPr>
            <a:spLocks noGrp="1"/>
          </p:cNvSpPr>
          <p:nvPr>
            <p:ph type="title"/>
          </p:nvPr>
        </p:nvSpPr>
        <p:spPr/>
        <p:txBody>
          <a:bodyPr>
            <a:normAutofit/>
          </a:bodyPr>
          <a:lstStyle/>
          <a:p>
            <a:pPr algn="ctr"/>
            <a:r>
              <a:rPr lang="pt-PT" sz="6600" dirty="0" err="1"/>
              <a:t>Stage</a:t>
            </a:r>
            <a:endParaRPr lang="pt-PT" sz="6600" dirty="0"/>
          </a:p>
        </p:txBody>
      </p:sp>
    </p:spTree>
    <p:extLst>
      <p:ext uri="{BB962C8B-B14F-4D97-AF65-F5344CB8AC3E}">
        <p14:creationId xmlns="" xmlns:p14="http://schemas.microsoft.com/office/powerpoint/2010/main" val="1821831857"/>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45" presetClass="entr" presetSubtype="0" fill="hold" grpId="0"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animEffect transition="in" filter="fade">
                                      <p:cBhvr>
                                        <p:cTn id="25" dur="2000"/>
                                        <p:tgtEl>
                                          <p:spTgt spid="3">
                                            <p:txEl>
                                              <p:pRg st="0" end="0"/>
                                            </p:txEl>
                                          </p:spTgt>
                                        </p:tgtEl>
                                      </p:cBhvr>
                                    </p:animEffect>
                                    <p:anim calcmode="lin" valueType="num">
                                      <p:cBhvr>
                                        <p:cTn id="26" dur="2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27" dur="2000" fill="hold"/>
                                        <p:tgtEl>
                                          <p:spTgt spid="3">
                                            <p:txEl>
                                              <p:pRg st="0" end="0"/>
                                            </p:txEl>
                                          </p:spTgt>
                                        </p:tgtEl>
                                        <p:attrNameLst>
                                          <p:attrName>ppt_h</p:attrName>
                                        </p:attrNameLst>
                                      </p:cBhvr>
                                      <p:tavLst>
                                        <p:tav tm="0">
                                          <p:val>
                                            <p:strVal val="#ppt_h"/>
                                          </p:val>
                                        </p:tav>
                                        <p:tav tm="100000">
                                          <p:val>
                                            <p:strVal val="#ppt_h"/>
                                          </p:val>
                                        </p:tav>
                                      </p:tavLst>
                                    </p:anim>
                                  </p:childTnLst>
                                </p:cTn>
                              </p:par>
                              <p:par>
                                <p:cTn id="28" presetID="45" presetClass="entr" presetSubtype="0" fill="hold" grpId="0" nodeType="withEffect">
                                  <p:stCondLst>
                                    <p:cond delay="0"/>
                                  </p:stCondLst>
                                  <p:childTnLst>
                                    <p:set>
                                      <p:cBhvr>
                                        <p:cTn id="29" dur="1" fill="hold">
                                          <p:stCondLst>
                                            <p:cond delay="0"/>
                                          </p:stCondLst>
                                        </p:cTn>
                                        <p:tgtEl>
                                          <p:spTgt spid="3">
                                            <p:txEl>
                                              <p:pRg st="1" end="1"/>
                                            </p:txEl>
                                          </p:spTgt>
                                        </p:tgtEl>
                                        <p:attrNameLst>
                                          <p:attrName>style.visibility</p:attrName>
                                        </p:attrNameLst>
                                      </p:cBhvr>
                                      <p:to>
                                        <p:strVal val="visible"/>
                                      </p:to>
                                    </p:set>
                                    <p:animEffect transition="in" filter="fade">
                                      <p:cBhvr>
                                        <p:cTn id="30" dur="2000"/>
                                        <p:tgtEl>
                                          <p:spTgt spid="3">
                                            <p:txEl>
                                              <p:pRg st="1" end="1"/>
                                            </p:txEl>
                                          </p:spTgt>
                                        </p:tgtEl>
                                      </p:cBhvr>
                                    </p:animEffect>
                                    <p:anim calcmode="lin" valueType="num">
                                      <p:cBhvr>
                                        <p:cTn id="31" dur="2000" fill="hold"/>
                                        <p:tgtEl>
                                          <p:spTgt spid="3">
                                            <p:txEl>
                                              <p:pRg st="1" end="1"/>
                                            </p:txEl>
                                          </p:spTgt>
                                        </p:tgtEl>
                                        <p:attrNameLst>
                                          <p:attrName>ppt_w</p:attrName>
                                        </p:attrNameLst>
                                      </p:cBhvr>
                                      <p:tavLst>
                                        <p:tav tm="0" fmla="#ppt_w*sin(2.5*pi*$)">
                                          <p:val>
                                            <p:fltVal val="0"/>
                                          </p:val>
                                        </p:tav>
                                        <p:tav tm="100000">
                                          <p:val>
                                            <p:fltVal val="1"/>
                                          </p:val>
                                        </p:tav>
                                      </p:tavLst>
                                    </p:anim>
                                    <p:anim calcmode="lin" valueType="num">
                                      <p:cBhvr>
                                        <p:cTn id="32" dur="2000" fill="hold"/>
                                        <p:tgtEl>
                                          <p:spTgt spid="3">
                                            <p:txEl>
                                              <p:pRg st="1" end="1"/>
                                            </p:txEl>
                                          </p:spTgt>
                                        </p:tgtEl>
                                        <p:attrNameLst>
                                          <p:attrName>ppt_h</p:attrName>
                                        </p:attrNameLst>
                                      </p:cBhvr>
                                      <p:tavLst>
                                        <p:tav tm="0">
                                          <p:val>
                                            <p:strVal val="#ppt_h"/>
                                          </p:val>
                                        </p:tav>
                                        <p:tav tm="100000">
                                          <p:val>
                                            <p:strVal val="#ppt_h"/>
                                          </p:val>
                                        </p:tav>
                                      </p:tavLst>
                                    </p:anim>
                                  </p:childTnLst>
                                </p:cTn>
                              </p:par>
                              <p:par>
                                <p:cTn id="33" presetID="45" presetClass="entr" presetSubtype="0" fill="hold" grpId="0" nodeType="withEffect">
                                  <p:stCondLst>
                                    <p:cond delay="0"/>
                                  </p:stCondLst>
                                  <p:childTnLst>
                                    <p:set>
                                      <p:cBhvr>
                                        <p:cTn id="34" dur="1" fill="hold">
                                          <p:stCondLst>
                                            <p:cond delay="0"/>
                                          </p:stCondLst>
                                        </p:cTn>
                                        <p:tgtEl>
                                          <p:spTgt spid="3">
                                            <p:txEl>
                                              <p:pRg st="2" end="2"/>
                                            </p:txEl>
                                          </p:spTgt>
                                        </p:tgtEl>
                                        <p:attrNameLst>
                                          <p:attrName>style.visibility</p:attrName>
                                        </p:attrNameLst>
                                      </p:cBhvr>
                                      <p:to>
                                        <p:strVal val="visible"/>
                                      </p:to>
                                    </p:set>
                                    <p:animEffect transition="in" filter="fade">
                                      <p:cBhvr>
                                        <p:cTn id="35" dur="2000"/>
                                        <p:tgtEl>
                                          <p:spTgt spid="3">
                                            <p:txEl>
                                              <p:pRg st="2" end="2"/>
                                            </p:txEl>
                                          </p:spTgt>
                                        </p:tgtEl>
                                      </p:cBhvr>
                                    </p:animEffect>
                                    <p:anim calcmode="lin" valueType="num">
                                      <p:cBhvr>
                                        <p:cTn id="36" dur="2000" fill="hold"/>
                                        <p:tgtEl>
                                          <p:spTgt spid="3">
                                            <p:txEl>
                                              <p:pRg st="2" end="2"/>
                                            </p:txEl>
                                          </p:spTgt>
                                        </p:tgtEl>
                                        <p:attrNameLst>
                                          <p:attrName>ppt_w</p:attrName>
                                        </p:attrNameLst>
                                      </p:cBhvr>
                                      <p:tavLst>
                                        <p:tav tm="0" fmla="#ppt_w*sin(2.5*pi*$)">
                                          <p:val>
                                            <p:fltVal val="0"/>
                                          </p:val>
                                        </p:tav>
                                        <p:tav tm="100000">
                                          <p:val>
                                            <p:fltVal val="1"/>
                                          </p:val>
                                        </p:tav>
                                      </p:tavLst>
                                    </p:anim>
                                    <p:anim calcmode="lin" valueType="num">
                                      <p:cBhvr>
                                        <p:cTn id="37" dur="2000" fill="hold"/>
                                        <p:tgtEl>
                                          <p:spTgt spid="3">
                                            <p:txEl>
                                              <p:pRg st="2" end="2"/>
                                            </p:txEl>
                                          </p:spTgt>
                                        </p:tgtEl>
                                        <p:attrNameLst>
                                          <p:attrName>ppt_h</p:attrName>
                                        </p:attrNameLst>
                                      </p:cBhvr>
                                      <p:tavLst>
                                        <p:tav tm="0">
                                          <p:val>
                                            <p:strVal val="#ppt_h"/>
                                          </p:val>
                                        </p:tav>
                                        <p:tav tm="100000">
                                          <p:val>
                                            <p:strVal val="#ppt_h"/>
                                          </p:val>
                                        </p:tav>
                                      </p:tavLst>
                                    </p:anim>
                                  </p:childTnLst>
                                </p:cTn>
                              </p:par>
                              <p:par>
                                <p:cTn id="38" presetID="45" presetClass="entr" presetSubtype="0" fill="hold" grpId="0" nodeType="withEffect">
                                  <p:stCondLst>
                                    <p:cond delay="0"/>
                                  </p:stCondLst>
                                  <p:childTnLst>
                                    <p:set>
                                      <p:cBhvr>
                                        <p:cTn id="39" dur="1" fill="hold">
                                          <p:stCondLst>
                                            <p:cond delay="0"/>
                                          </p:stCondLst>
                                        </p:cTn>
                                        <p:tgtEl>
                                          <p:spTgt spid="3">
                                            <p:txEl>
                                              <p:pRg st="3" end="3"/>
                                            </p:txEl>
                                          </p:spTgt>
                                        </p:tgtEl>
                                        <p:attrNameLst>
                                          <p:attrName>style.visibility</p:attrName>
                                        </p:attrNameLst>
                                      </p:cBhvr>
                                      <p:to>
                                        <p:strVal val="visible"/>
                                      </p:to>
                                    </p:set>
                                    <p:animEffect transition="in" filter="fade">
                                      <p:cBhvr>
                                        <p:cTn id="40" dur="2000"/>
                                        <p:tgtEl>
                                          <p:spTgt spid="3">
                                            <p:txEl>
                                              <p:pRg st="3" end="3"/>
                                            </p:txEl>
                                          </p:spTgt>
                                        </p:tgtEl>
                                      </p:cBhvr>
                                    </p:animEffect>
                                    <p:anim calcmode="lin" valueType="num">
                                      <p:cBhvr>
                                        <p:cTn id="41" dur="2000" fill="hold"/>
                                        <p:tgtEl>
                                          <p:spTgt spid="3">
                                            <p:txEl>
                                              <p:pRg st="3" end="3"/>
                                            </p:txEl>
                                          </p:spTgt>
                                        </p:tgtEl>
                                        <p:attrNameLst>
                                          <p:attrName>ppt_w</p:attrName>
                                        </p:attrNameLst>
                                      </p:cBhvr>
                                      <p:tavLst>
                                        <p:tav tm="0" fmla="#ppt_w*sin(2.5*pi*$)">
                                          <p:val>
                                            <p:fltVal val="0"/>
                                          </p:val>
                                        </p:tav>
                                        <p:tav tm="100000">
                                          <p:val>
                                            <p:fltVal val="1"/>
                                          </p:val>
                                        </p:tav>
                                      </p:tavLst>
                                    </p:anim>
                                    <p:anim calcmode="lin" valueType="num">
                                      <p:cBhvr>
                                        <p:cTn id="42" dur="2000" fill="hold"/>
                                        <p:tgtEl>
                                          <p:spTgt spid="3">
                                            <p:txEl>
                                              <p:pRg st="3" end="3"/>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P spid="4" grpId="0"/>
    </p:bldLst>
  </p:timing>
</p:sld>
</file>

<file path=ppt/theme/theme1.xml><?xml version="1.0" encoding="utf-8"?>
<a:theme xmlns:a="http://schemas.openxmlformats.org/drawingml/2006/main" name="Aspeto">
  <a:themeElements>
    <a:clrScheme name="Azul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Aspeto">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speto">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845</TotalTime>
  <Words>1261</Words>
  <Application>Microsoft Office PowerPoint</Application>
  <PresentationFormat>Personalizados</PresentationFormat>
  <Paragraphs>120</Paragraphs>
  <Slides>20</Slides>
  <Notes>0</Notes>
  <HiddenSlides>0</HiddenSlides>
  <MMClips>0</MMClips>
  <ScaleCrop>false</ScaleCrop>
  <HeadingPairs>
    <vt:vector size="4" baseType="variant">
      <vt:variant>
        <vt:lpstr>Tema</vt:lpstr>
      </vt:variant>
      <vt:variant>
        <vt:i4>1</vt:i4>
      </vt:variant>
      <vt:variant>
        <vt:lpstr>Títulos dos diapositivos</vt:lpstr>
      </vt:variant>
      <vt:variant>
        <vt:i4>20</vt:i4>
      </vt:variant>
    </vt:vector>
  </HeadingPairs>
  <TitlesOfParts>
    <vt:vector size="21" baseType="lpstr">
      <vt:lpstr>Aspeto</vt:lpstr>
      <vt:lpstr>The Speckled Band  English Literature</vt:lpstr>
      <vt:lpstr>Diapositivo 2</vt:lpstr>
      <vt:lpstr>Diapositivo 3</vt:lpstr>
      <vt:lpstr>Plot</vt:lpstr>
      <vt:lpstr>Plot</vt:lpstr>
      <vt:lpstr>Stage</vt:lpstr>
      <vt:lpstr>Stage</vt:lpstr>
      <vt:lpstr>Stage</vt:lpstr>
      <vt:lpstr>Stage</vt:lpstr>
      <vt:lpstr>Stage</vt:lpstr>
      <vt:lpstr>Stage</vt:lpstr>
      <vt:lpstr>Stage</vt:lpstr>
      <vt:lpstr>Stage</vt:lpstr>
      <vt:lpstr>Stage</vt:lpstr>
      <vt:lpstr>Characters </vt:lpstr>
      <vt:lpstr>Action</vt:lpstr>
      <vt:lpstr>Diapositivo 17</vt:lpstr>
      <vt:lpstr>Interesting Aspects about  the story</vt:lpstr>
      <vt:lpstr>Your Views</vt:lpstr>
      <vt:lpstr>Diapositivo 20</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Speckled Band  Literature</dc:title>
  <dc:creator>Admin</dc:creator>
  <cp:lastModifiedBy>Utilizador</cp:lastModifiedBy>
  <cp:revision>51</cp:revision>
  <dcterms:created xsi:type="dcterms:W3CDTF">2017-05-25T18:23:23Z</dcterms:created>
  <dcterms:modified xsi:type="dcterms:W3CDTF">2017-07-02T11:47:14Z</dcterms:modified>
</cp:coreProperties>
</file>