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63" r:id="rId4"/>
    <p:sldId id="265" r:id="rId5"/>
    <p:sldId id="266" r:id="rId6"/>
    <p:sldId id="261" r:id="rId7"/>
    <p:sldId id="260" r:id="rId8"/>
    <p:sldId id="264" r:id="rId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7C60012-7CE2-4C87-9EA9-7EC611160F79}" type="datetimeFigureOut">
              <a:rPr lang="pt-PT" smtClean="0"/>
              <a:t>22/04/2021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335924B-E738-47F9-B9FA-C20DF9302091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620689"/>
            <a:ext cx="7700392" cy="1512168"/>
          </a:xfrm>
        </p:spPr>
        <p:txBody>
          <a:bodyPr>
            <a:normAutofit fontScale="90000"/>
          </a:bodyPr>
          <a:lstStyle/>
          <a:p>
            <a:br>
              <a:rPr lang="pt-PT" dirty="0"/>
            </a:br>
            <a:r>
              <a:rPr lang="pt-PT" dirty="0"/>
              <a:t>Dia Mundial do Livro</a:t>
            </a:r>
            <a:br>
              <a:rPr lang="pt-PT" dirty="0"/>
            </a:br>
            <a:r>
              <a:rPr lang="pt-PT" sz="2000" dirty="0"/>
              <a:t>23 de </a:t>
            </a:r>
            <a:r>
              <a:rPr lang="pt-PT" sz="2000" dirty="0" err="1"/>
              <a:t>abril</a:t>
            </a:r>
            <a:br>
              <a:rPr lang="pt-PT" sz="2000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080120"/>
          </a:xfrm>
        </p:spPr>
        <p:txBody>
          <a:bodyPr/>
          <a:lstStyle/>
          <a:p>
            <a:r>
              <a:rPr lang="pt-PT" dirty="0"/>
              <a:t>Livro, uma ponte para o futuro, uma estrada do passado.</a:t>
            </a:r>
          </a:p>
        </p:txBody>
      </p:sp>
    </p:spTree>
    <p:extLst>
      <p:ext uri="{BB962C8B-B14F-4D97-AF65-F5344CB8AC3E}">
        <p14:creationId xmlns:p14="http://schemas.microsoft.com/office/powerpoint/2010/main" val="202119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Entre o passado e o futuro não há melhor PRESENTE  do que ler um livro.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Livro, um mundo onde entro e saio quando quero!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Há personagens que nos contam segredos, outras vezes, somos nós que lhes contamos.</a:t>
            </a:r>
          </a:p>
        </p:txBody>
      </p:sp>
    </p:spTree>
    <p:extLst>
      <p:ext uri="{BB962C8B-B14F-4D97-AF65-F5344CB8AC3E}">
        <p14:creationId xmlns:p14="http://schemas.microsoft.com/office/powerpoint/2010/main" val="1184008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A leitura ajuda-nos a perceber o mundo dos outros e o nosso.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Há LIVROS que nos ajudam a sair da cama e a ter um dia luminoso!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Livros: letras, números, símbolos, ilustrações…</a:t>
            </a:r>
          </a:p>
          <a:p>
            <a:pPr marL="0" indent="0">
              <a:buNone/>
            </a:pPr>
            <a:r>
              <a:rPr lang="pt-PT" dirty="0"/>
              <a:t>  Não há felicidade maior do que poder compreendê-los à minha maneira!</a:t>
            </a:r>
          </a:p>
        </p:txBody>
      </p:sp>
    </p:spTree>
    <p:extLst>
      <p:ext uri="{BB962C8B-B14F-4D97-AF65-F5344CB8AC3E}">
        <p14:creationId xmlns:p14="http://schemas.microsoft.com/office/powerpoint/2010/main" val="3555369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76800"/>
          </a:xfrm>
        </p:spPr>
        <p:txBody>
          <a:bodyPr/>
          <a:lstStyle/>
          <a:p>
            <a:r>
              <a:rPr lang="pt-PT" dirty="0"/>
              <a:t>Um livro é teu amigo, um amigo espetacular, que está sempre contigo e te faz rir e chorar.</a:t>
            </a:r>
          </a:p>
          <a:p>
            <a:endParaRPr lang="pt-PT" dirty="0"/>
          </a:p>
          <a:p>
            <a:r>
              <a:rPr lang="pt-PT" dirty="0"/>
              <a:t>A leitura não deve ser mais do que um exercício para nos obrigar a pensar!</a:t>
            </a:r>
          </a:p>
          <a:p>
            <a:endParaRPr lang="pt-PT" dirty="0"/>
          </a:p>
          <a:p>
            <a:r>
              <a:rPr lang="pt-PT" dirty="0"/>
              <a:t>Livro, um mundo mágico que temos nas nossas mãos.</a:t>
            </a:r>
          </a:p>
          <a:p>
            <a:endParaRPr lang="pt-PT" dirty="0"/>
          </a:p>
          <a:p>
            <a:r>
              <a:rPr lang="pt-PT" dirty="0"/>
              <a:t>Ler um livro é como conversar com as melhores mentes do passado.</a:t>
            </a:r>
          </a:p>
        </p:txBody>
      </p:sp>
    </p:spTree>
    <p:extLst>
      <p:ext uri="{BB962C8B-B14F-4D97-AF65-F5344CB8AC3E}">
        <p14:creationId xmlns:p14="http://schemas.microsoft.com/office/powerpoint/2010/main" val="512804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611560" y="980728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. </a:t>
            </a:r>
            <a:r>
              <a:rPr lang="pt-PT" sz="2400" dirty="0"/>
              <a:t>Uma casa cheia de livros  é como um jardim cheio de flores.</a:t>
            </a:r>
          </a:p>
          <a:p>
            <a:endParaRPr lang="pt-PT" sz="2400" dirty="0"/>
          </a:p>
          <a:p>
            <a:endParaRPr lang="pt-PT" sz="2400" dirty="0"/>
          </a:p>
          <a:p>
            <a:r>
              <a:rPr lang="pt-PT" sz="2400" dirty="0"/>
              <a:t>. O livro é a chave para o nosso conhecimento.</a:t>
            </a:r>
          </a:p>
          <a:p>
            <a:endParaRPr lang="pt-PT" sz="2400" dirty="0"/>
          </a:p>
          <a:p>
            <a:endParaRPr lang="pt-PT" sz="2400" dirty="0"/>
          </a:p>
          <a:p>
            <a:r>
              <a:rPr lang="pt-PT" sz="2400" dirty="0"/>
              <a:t>. Não há nada que nos leve mais além do que os livros.</a:t>
            </a:r>
          </a:p>
          <a:p>
            <a:endParaRPr lang="pt-PT" sz="2400" dirty="0"/>
          </a:p>
          <a:p>
            <a:endParaRPr lang="pt-PT" sz="2400" dirty="0"/>
          </a:p>
          <a:p>
            <a:r>
              <a:rPr lang="pt-PT" sz="2400" dirty="0"/>
              <a:t>. Os livros não são só sonhos acabados de nascer, são aventuras em cada página… que eu começo a ler.</a:t>
            </a:r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70541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683568" y="2420889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400" dirty="0"/>
              <a:t>Bons livros são bons amigos! Anulam a solidão e estimulam a </a:t>
            </a:r>
            <a:r>
              <a:rPr lang="pt-PT" sz="2400" dirty="0">
                <a:solidFill>
                  <a:srgbClr val="FF0000"/>
                </a:solidFill>
              </a:rPr>
              <a:t>imaginação.</a:t>
            </a:r>
          </a:p>
        </p:txBody>
      </p:sp>
      <p:sp>
        <p:nvSpPr>
          <p:cNvPr id="3" name="AutoShape 2" descr="O livro que te despertou para a leitura – Artrian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4" name="AutoShape 4" descr="O livro que te despertou para a leitura – Artrian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933056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1907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611560" y="2996953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400" dirty="0"/>
              <a:t>Ler um livro é uma opção, entendê-lo é outra dimensão.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149080"/>
            <a:ext cx="25527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2116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2276480"/>
          </a:xfrm>
        </p:spPr>
        <p:txBody>
          <a:bodyPr>
            <a:normAutofit/>
          </a:bodyPr>
          <a:lstStyle/>
          <a:p>
            <a:r>
              <a:rPr lang="pt-PT" dirty="0"/>
              <a:t>Momentos de inspiração</a:t>
            </a:r>
            <a:br>
              <a:rPr lang="pt-PT" dirty="0"/>
            </a:br>
            <a:br>
              <a:rPr lang="pt-PT" dirty="0"/>
            </a:br>
            <a:r>
              <a:rPr lang="pt-PT" sz="1600" b="1" dirty="0"/>
              <a:t>Português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3501008"/>
            <a:ext cx="2139696" cy="2875408"/>
          </a:xfrm>
        </p:spPr>
        <p:txBody>
          <a:bodyPr/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>
                <a:solidFill>
                  <a:srgbClr val="FF0000"/>
                </a:solidFill>
              </a:rPr>
              <a:t>Turma 6.º F</a:t>
            </a:r>
          </a:p>
          <a:p>
            <a:endParaRPr lang="pt-PT" dirty="0">
              <a:solidFill>
                <a:srgbClr val="FF0000"/>
              </a:solidFill>
            </a:endParaRPr>
          </a:p>
          <a:p>
            <a:endParaRPr lang="pt-PT" dirty="0">
              <a:solidFill>
                <a:srgbClr val="FF0000"/>
              </a:solidFill>
            </a:endParaRPr>
          </a:p>
          <a:p>
            <a:endParaRPr lang="pt-PT" dirty="0">
              <a:solidFill>
                <a:srgbClr val="FF0000"/>
              </a:solidFill>
            </a:endParaRPr>
          </a:p>
          <a:p>
            <a:endParaRPr lang="pt-PT" dirty="0">
              <a:solidFill>
                <a:srgbClr val="FF0000"/>
              </a:solidFill>
            </a:endParaRPr>
          </a:p>
          <a:p>
            <a:r>
              <a:rPr lang="pt-PT" dirty="0">
                <a:solidFill>
                  <a:srgbClr val="FF0000"/>
                </a:solidFill>
              </a:rPr>
              <a:t>Abril  / 2021</a:t>
            </a:r>
          </a:p>
        </p:txBody>
      </p:sp>
      <p:pic>
        <p:nvPicPr>
          <p:cNvPr id="1026" name="Picture 2" descr="5 livros para ler em março - Revista ESTANTE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1" r="15501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1509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e">
  <a:themeElements>
    <a:clrScheme name="Claridade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á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47</TotalTime>
  <Words>281</Words>
  <Application>Microsoft Office PowerPoint</Application>
  <PresentationFormat>Apresentação no Ecrã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0" baseType="lpstr">
      <vt:lpstr>Arial</vt:lpstr>
      <vt:lpstr>Claridade</vt:lpstr>
      <vt:lpstr> Dia Mundial do Livro 23 de abril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Momentos de inspiração  Português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Mundial do Livro 23 de abril</dc:title>
  <dc:creator>Sónia Gonçalves</dc:creator>
  <cp:lastModifiedBy>Prof. Isabel M. Dias</cp:lastModifiedBy>
  <cp:revision>6</cp:revision>
  <dcterms:created xsi:type="dcterms:W3CDTF">2021-04-20T09:27:44Z</dcterms:created>
  <dcterms:modified xsi:type="dcterms:W3CDTF">2021-04-22T11:54:02Z</dcterms:modified>
</cp:coreProperties>
</file>