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6" r:id="rId3"/>
    <p:sldId id="257" r:id="rId4"/>
    <p:sldId id="258" r:id="rId5"/>
    <p:sldId id="263" r:id="rId6"/>
    <p:sldId id="259" r:id="rId7"/>
    <p:sldId id="264" r:id="rId8"/>
    <p:sldId id="260" r:id="rId9"/>
    <p:sldId id="265" r:id="rId10"/>
    <p:sldId id="261" r:id="rId11"/>
    <p:sldId id="266" r:id="rId12"/>
    <p:sldId id="26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0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F91B8-DA9A-46B5-B8B9-F76C0403E4D6}" type="datetimeFigureOut">
              <a:rPr lang="pt-PT" smtClean="0"/>
              <a:t>22-03-2015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4A4AF-0BCF-43EB-AE1E-AAB32C32F3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564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4A4AF-0BCF-43EB-AE1E-AAB32C32F3FA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825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44C2-A736-4228-A884-AF4E67F319E5}" type="datetimeFigureOut">
              <a:rPr lang="pt-PT" smtClean="0"/>
              <a:t>22-03-2015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D6A9-4AD3-4C9C-8203-1B907F4641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758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44C2-A736-4228-A884-AF4E67F319E5}" type="datetimeFigureOut">
              <a:rPr lang="pt-PT" smtClean="0"/>
              <a:t>22-03-2015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D6A9-4AD3-4C9C-8203-1B907F4641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64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44C2-A736-4228-A884-AF4E67F319E5}" type="datetimeFigureOut">
              <a:rPr lang="pt-PT" smtClean="0"/>
              <a:t>22-03-2015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D6A9-4AD3-4C9C-8203-1B907F4641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74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44C2-A736-4228-A884-AF4E67F319E5}" type="datetimeFigureOut">
              <a:rPr lang="pt-PT" smtClean="0"/>
              <a:t>22-03-2015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D6A9-4AD3-4C9C-8203-1B907F4641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39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44C2-A736-4228-A884-AF4E67F319E5}" type="datetimeFigureOut">
              <a:rPr lang="pt-PT" smtClean="0"/>
              <a:t>22-03-2015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D6A9-4AD3-4C9C-8203-1B907F4641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292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44C2-A736-4228-A884-AF4E67F319E5}" type="datetimeFigureOut">
              <a:rPr lang="pt-PT" smtClean="0"/>
              <a:t>22-03-2015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D6A9-4AD3-4C9C-8203-1B907F4641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99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44C2-A736-4228-A884-AF4E67F319E5}" type="datetimeFigureOut">
              <a:rPr lang="pt-PT" smtClean="0"/>
              <a:t>22-03-2015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D6A9-4AD3-4C9C-8203-1B907F4641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33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44C2-A736-4228-A884-AF4E67F319E5}" type="datetimeFigureOut">
              <a:rPr lang="pt-PT" smtClean="0"/>
              <a:t>22-03-2015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D6A9-4AD3-4C9C-8203-1B907F4641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697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44C2-A736-4228-A884-AF4E67F319E5}" type="datetimeFigureOut">
              <a:rPr lang="pt-PT" smtClean="0"/>
              <a:t>22-03-2015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D6A9-4AD3-4C9C-8203-1B907F4641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44C2-A736-4228-A884-AF4E67F319E5}" type="datetimeFigureOut">
              <a:rPr lang="pt-PT" smtClean="0"/>
              <a:t>22-03-2015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D6A9-4AD3-4C9C-8203-1B907F4641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26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44C2-A736-4228-A884-AF4E67F319E5}" type="datetimeFigureOut">
              <a:rPr lang="pt-PT" smtClean="0"/>
              <a:t>22-03-2015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D6A9-4AD3-4C9C-8203-1B907F4641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2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744C2-A736-4228-A884-AF4E67F319E5}" type="datetimeFigureOut">
              <a:rPr lang="pt-PT" smtClean="0"/>
              <a:t>22-03-2015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9D6A9-4AD3-4C9C-8203-1B907F4641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665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</p:spPr>
      </p:pic>
    </p:spTree>
    <p:extLst>
      <p:ext uri="{BB962C8B-B14F-4D97-AF65-F5344CB8AC3E}">
        <p14:creationId xmlns:p14="http://schemas.microsoft.com/office/powerpoint/2010/main" val="1266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Kristen ITC" panose="03050502040202030202" pitchFamily="66" charset="0"/>
              </a:rPr>
              <a:t>CHINA</a:t>
            </a:r>
            <a:endParaRPr lang="pt-PT" dirty="0">
              <a:latin typeface="Kristen ITC" panose="03050502040202030202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7906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00"/>
          <a:stretch/>
        </p:blipFill>
        <p:spPr bwMode="auto">
          <a:xfrm>
            <a:off x="6588224" y="4581128"/>
            <a:ext cx="2224793" cy="19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2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CHINA</a:t>
            </a:r>
            <a:endParaRPr lang="pt-PT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18698"/>
            <a:ext cx="5832648" cy="317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PORTUGAL</a:t>
            </a:r>
            <a:endParaRPr lang="pt-P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33" y="1601369"/>
            <a:ext cx="6791533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902316" y="573325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 smtClean="0"/>
              <a:t>OLÁ</a:t>
            </a:r>
            <a:endParaRPr lang="pt-PT" sz="5400" b="1" dirty="0"/>
          </a:p>
        </p:txBody>
      </p:sp>
    </p:spTree>
    <p:extLst>
      <p:ext uri="{BB962C8B-B14F-4D97-AF65-F5344CB8AC3E}">
        <p14:creationId xmlns:p14="http://schemas.microsoft.com/office/powerpoint/2010/main" val="41628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INGLATERRA</a:t>
            </a:r>
            <a:endParaRPr lang="pt-PT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02" y="1958016"/>
            <a:ext cx="6328196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68144" y="479715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/>
              <a:t>HELLO</a:t>
            </a:r>
            <a:endParaRPr lang="pt-PT" sz="4000" b="1" dirty="0"/>
          </a:p>
        </p:txBody>
      </p:sp>
      <p:sp>
        <p:nvSpPr>
          <p:cNvPr id="6" name="Rectângulo 5"/>
          <p:cNvSpPr/>
          <p:nvPr/>
        </p:nvSpPr>
        <p:spPr>
          <a:xfrm>
            <a:off x="5868144" y="5535116"/>
            <a:ext cx="1944216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PT" sz="4000" dirty="0" smtClean="0"/>
              <a:t> </a:t>
            </a:r>
            <a:r>
              <a:rPr lang="pt-PT" sz="4000" dirty="0" err="1" smtClean="0"/>
              <a:t>he-loh</a:t>
            </a:r>
            <a:endParaRPr lang="pt-PT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35116"/>
            <a:ext cx="6953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10022" y="6243002"/>
            <a:ext cx="70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prstClr val="black"/>
                </a:solidFill>
              </a:rPr>
              <a:t>OLÁ</a:t>
            </a:r>
            <a:endParaRPr lang="pt-PT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MARROCOS</a:t>
            </a:r>
            <a:endParaRPr lang="pt-PT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28" y="1772816"/>
            <a:ext cx="6224555" cy="415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60"/>
          <a:stretch/>
        </p:blipFill>
        <p:spPr bwMode="auto">
          <a:xfrm>
            <a:off x="5652120" y="4581525"/>
            <a:ext cx="1973551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796137" y="5733256"/>
            <a:ext cx="182953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PT" sz="3200" b="1" dirty="0" err="1">
                <a:latin typeface="Helvetica"/>
                <a:ea typeface="Times New Roman"/>
              </a:rPr>
              <a:t>sah-lãm</a:t>
            </a:r>
            <a:r>
              <a:rPr lang="pt-PT" sz="3200" b="1" dirty="0">
                <a:latin typeface="Helvetica"/>
                <a:ea typeface="Times New Roman"/>
              </a:rPr>
              <a:t> </a:t>
            </a:r>
            <a:endParaRPr lang="pt-PT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83250"/>
            <a:ext cx="6953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10022" y="6244828"/>
            <a:ext cx="70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prstClr val="black"/>
                </a:solidFill>
              </a:rPr>
              <a:t>OLÁ</a:t>
            </a:r>
            <a:endParaRPr lang="pt-PT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CHINA</a:t>
            </a:r>
            <a:endParaRPr lang="pt-P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24" y="1772816"/>
            <a:ext cx="6358974" cy="423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589240"/>
            <a:ext cx="1895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6342480" y="4891699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pt-PT" sz="4400" dirty="0"/>
              <a:t>你好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2265"/>
            <a:ext cx="6953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54038" y="6244828"/>
            <a:ext cx="70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prstClr val="black"/>
                </a:solidFill>
              </a:rPr>
              <a:t>OLÁ</a:t>
            </a:r>
            <a:endParaRPr lang="pt-PT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PORTUGAL</a:t>
            </a:r>
            <a:endParaRPr lang="pt-P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33" y="1601369"/>
            <a:ext cx="6791533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220072" y="5296774"/>
            <a:ext cx="2914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 smtClean="0">
                <a:solidFill>
                  <a:prstClr val="black"/>
                </a:solidFill>
              </a:rPr>
              <a:t>BOM DIA</a:t>
            </a:r>
            <a:endParaRPr lang="pt-PT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INGLATERRA</a:t>
            </a:r>
            <a:endParaRPr lang="pt-PT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02" y="1916832"/>
            <a:ext cx="6328196" cy="38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91980" y="479715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solidFill>
                  <a:prstClr val="black"/>
                </a:solidFill>
              </a:rPr>
              <a:t>GOOD MORNING</a:t>
            </a:r>
            <a:endParaRPr lang="pt-PT" sz="4000" b="1" dirty="0">
              <a:solidFill>
                <a:prstClr val="black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355976" y="5535116"/>
            <a:ext cx="4104456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PT" sz="4000" dirty="0" smtClean="0">
                <a:solidFill>
                  <a:prstClr val="black"/>
                </a:solidFill>
              </a:rPr>
              <a:t>[</a:t>
            </a:r>
            <a:r>
              <a:rPr lang="pt-PT" sz="4000" dirty="0" err="1" smtClean="0">
                <a:solidFill>
                  <a:prstClr val="black"/>
                </a:solidFill>
              </a:rPr>
              <a:t>goo</a:t>
            </a:r>
            <a:r>
              <a:rPr lang="pt-PT" sz="4000" dirty="0" smtClean="0">
                <a:solidFill>
                  <a:prstClr val="black"/>
                </a:solidFill>
              </a:rPr>
              <a:t> d </a:t>
            </a:r>
            <a:r>
              <a:rPr lang="pt-PT" sz="4000" dirty="0" err="1" smtClean="0">
                <a:solidFill>
                  <a:prstClr val="black"/>
                </a:solidFill>
              </a:rPr>
              <a:t>mawr-ning</a:t>
            </a:r>
            <a:r>
              <a:rPr lang="pt-PT" sz="4000" dirty="0">
                <a:solidFill>
                  <a:prstClr val="black"/>
                </a:solidFill>
              </a:rPr>
              <a:t>]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35116"/>
            <a:ext cx="6953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62769" y="624482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prstClr val="black"/>
                </a:solidFill>
              </a:rPr>
              <a:t>BOM DIA</a:t>
            </a:r>
            <a:endParaRPr lang="pt-PT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MARROCOS</a:t>
            </a:r>
            <a:endParaRPr lang="pt-PT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28" y="1772816"/>
            <a:ext cx="6224555" cy="415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60" b="24733"/>
          <a:stretch/>
        </p:blipFill>
        <p:spPr bwMode="auto">
          <a:xfrm>
            <a:off x="5645479" y="4797152"/>
            <a:ext cx="1973551" cy="70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004048" y="5675840"/>
            <a:ext cx="2893741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PT" sz="4000" dirty="0" err="1">
                <a:solidFill>
                  <a:srgbClr val="000000"/>
                </a:solidFill>
                <a:latin typeface="Helvetica"/>
                <a:ea typeface="Times New Roman"/>
              </a:rPr>
              <a:t>salamaleiko</a:t>
            </a:r>
            <a:endParaRPr lang="pt-PT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00718"/>
            <a:ext cx="6953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62769" y="624482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prstClr val="black"/>
                </a:solidFill>
              </a:rPr>
              <a:t>BOM DIA</a:t>
            </a:r>
            <a:endParaRPr lang="pt-PT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7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CHINA</a:t>
            </a:r>
            <a:endParaRPr lang="pt-P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24" y="1772816"/>
            <a:ext cx="6358974" cy="423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6342480" y="4891699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pt-PT" sz="4400" dirty="0">
              <a:solidFill>
                <a:prstClr val="black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5973961" y="4819799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pt-PT" sz="4400" dirty="0"/>
              <a:t>早上好</a:t>
            </a:r>
            <a:endParaRPr lang="pt-PT" sz="4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72000" y="5624438"/>
            <a:ext cx="3449983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PT" sz="4400" dirty="0" err="1"/>
              <a:t>zǎo</a:t>
            </a:r>
            <a:r>
              <a:rPr lang="pt-PT" sz="4400" dirty="0"/>
              <a:t> </a:t>
            </a:r>
            <a:r>
              <a:rPr lang="pt-PT" sz="4400" dirty="0" err="1"/>
              <a:t>shàng</a:t>
            </a:r>
            <a:r>
              <a:rPr lang="pt-PT" sz="4400" dirty="0"/>
              <a:t> </a:t>
            </a:r>
            <a:r>
              <a:rPr lang="pt-PT" sz="4400" dirty="0" err="1"/>
              <a:t>hǎo</a:t>
            </a:r>
            <a:endParaRPr lang="pt-PT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4" y="5777384"/>
            <a:ext cx="6953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62769" y="624482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prstClr val="black"/>
                </a:solidFill>
              </a:rPr>
              <a:t>BOM DIA</a:t>
            </a:r>
            <a:endParaRPr lang="pt-PT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134672" cy="2232248"/>
          </a:xfrm>
        </p:spPr>
        <p:txBody>
          <a:bodyPr>
            <a:noAutofit/>
          </a:bodyPr>
          <a:lstStyle/>
          <a:p>
            <a:r>
              <a:rPr lang="pt-PT" sz="7200" dirty="0" smtClean="0">
                <a:latin typeface="Kristen ITC" panose="03050502040202030202" pitchFamily="66" charset="0"/>
              </a:rPr>
              <a:t>Palavras do Mundo </a:t>
            </a:r>
            <a:endParaRPr lang="pt-PT" sz="7200" dirty="0">
              <a:latin typeface="Kristen ITC" panose="03050502040202030202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77409"/>
            <a:ext cx="3368433" cy="333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8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PORTUGAL</a:t>
            </a:r>
            <a:endParaRPr lang="pt-P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33" y="1601369"/>
            <a:ext cx="6791533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88024" y="529677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 smtClean="0">
                <a:solidFill>
                  <a:prstClr val="black"/>
                </a:solidFill>
              </a:rPr>
              <a:t>OBRIGADO</a:t>
            </a:r>
            <a:endParaRPr lang="pt-PT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INGLATERRA</a:t>
            </a:r>
            <a:endParaRPr lang="pt-PT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02" y="1916832"/>
            <a:ext cx="6328196" cy="38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823150" y="5119618"/>
            <a:ext cx="2810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 err="1" smtClean="0">
                <a:solidFill>
                  <a:prstClr val="black"/>
                </a:solidFill>
              </a:rPr>
              <a:t>Thank</a:t>
            </a:r>
            <a:r>
              <a:rPr lang="pt-PT" sz="4400" b="1" dirty="0" smtClean="0">
                <a:solidFill>
                  <a:prstClr val="black"/>
                </a:solidFill>
              </a:rPr>
              <a:t> </a:t>
            </a:r>
            <a:r>
              <a:rPr lang="pt-PT" sz="4400" b="1" dirty="0" err="1" smtClean="0">
                <a:solidFill>
                  <a:prstClr val="black"/>
                </a:solidFill>
              </a:rPr>
              <a:t>you</a:t>
            </a:r>
            <a:endParaRPr lang="pt-PT" sz="4400" b="1" dirty="0">
              <a:solidFill>
                <a:prstClr val="black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823150" y="5889059"/>
            <a:ext cx="3168352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PT" sz="4000" dirty="0">
                <a:solidFill>
                  <a:prstClr val="black"/>
                </a:solidFill>
              </a:rPr>
              <a:t>[</a:t>
            </a:r>
            <a:r>
              <a:rPr lang="pt-PT" sz="4000" dirty="0" err="1">
                <a:solidFill>
                  <a:prstClr val="black"/>
                </a:solidFill>
              </a:rPr>
              <a:t>thangk-yoo</a:t>
            </a:r>
            <a:r>
              <a:rPr lang="pt-PT" sz="4000" dirty="0">
                <a:solidFill>
                  <a:prstClr val="black"/>
                </a:solidFill>
              </a:rPr>
              <a:t>]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65391"/>
            <a:ext cx="6953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62769" y="624482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prstClr val="black"/>
                </a:solidFill>
              </a:rPr>
              <a:t>OBRIGADO</a:t>
            </a:r>
            <a:endParaRPr lang="pt-PT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MARROCOS</a:t>
            </a:r>
            <a:endParaRPr lang="pt-PT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28" y="1772816"/>
            <a:ext cx="6224555" cy="415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077302" y="5675840"/>
            <a:ext cx="1874937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PT" sz="4000" dirty="0" err="1">
                <a:solidFill>
                  <a:prstClr val="black"/>
                </a:solidFill>
              </a:rPr>
              <a:t>Shukran</a:t>
            </a:r>
            <a:endParaRPr lang="pt-PT" sz="4000" dirty="0">
              <a:solidFill>
                <a:prstClr val="black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4"/>
          <a:stretch/>
        </p:blipFill>
        <p:spPr bwMode="auto">
          <a:xfrm>
            <a:off x="6156176" y="5013176"/>
            <a:ext cx="171719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66402"/>
            <a:ext cx="6953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0" y="6060669"/>
            <a:ext cx="1749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6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CHINA</a:t>
            </a:r>
            <a:endParaRPr lang="pt-P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24" y="1772816"/>
            <a:ext cx="6358974" cy="423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6342480" y="4891699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pt-PT" sz="4400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868144" y="5678862"/>
            <a:ext cx="1983253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PT" sz="4400" dirty="0" err="1">
                <a:solidFill>
                  <a:prstClr val="black"/>
                </a:solidFill>
              </a:rPr>
              <a:t>xiè</a:t>
            </a:r>
            <a:r>
              <a:rPr lang="pt-PT" sz="4400" dirty="0">
                <a:solidFill>
                  <a:prstClr val="black"/>
                </a:solidFill>
              </a:rPr>
              <a:t> </a:t>
            </a:r>
            <a:r>
              <a:rPr lang="pt-PT" sz="4400" dirty="0" err="1">
                <a:solidFill>
                  <a:prstClr val="black"/>
                </a:solidFill>
              </a:rPr>
              <a:t>xiè</a:t>
            </a:r>
            <a:endParaRPr lang="pt-PT" sz="4400" dirty="0">
              <a:solidFill>
                <a:prstClr val="black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6066326" y="4819799"/>
            <a:ext cx="15282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pt-PT" sz="4400" dirty="0"/>
              <a:t>谢谢</a:t>
            </a:r>
            <a:endParaRPr lang="pt-PT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0" y="6125246"/>
            <a:ext cx="1749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18604"/>
            <a:ext cx="6953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PORTUGAL</a:t>
            </a:r>
            <a:endParaRPr lang="pt-P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33" y="1601369"/>
            <a:ext cx="6791533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24128" y="529677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 smtClean="0">
                <a:solidFill>
                  <a:prstClr val="black"/>
                </a:solidFill>
              </a:rPr>
              <a:t>ADEUS</a:t>
            </a:r>
            <a:endParaRPr lang="pt-PT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INGLATERRA</a:t>
            </a:r>
            <a:endParaRPr lang="pt-PT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02" y="1916832"/>
            <a:ext cx="6328196" cy="38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220072" y="5085184"/>
            <a:ext cx="2810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prstClr val="black"/>
                </a:solidFill>
              </a:rPr>
              <a:t>Goodbye</a:t>
            </a:r>
            <a:endParaRPr lang="pt-PT" sz="4400" b="1" dirty="0">
              <a:solidFill>
                <a:prstClr val="black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5436096" y="5889059"/>
            <a:ext cx="2808312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PT" sz="4000" dirty="0">
                <a:solidFill>
                  <a:prstClr val="black"/>
                </a:solidFill>
              </a:rPr>
              <a:t>[</a:t>
            </a:r>
            <a:r>
              <a:rPr lang="pt-PT" sz="4000" dirty="0" err="1">
                <a:solidFill>
                  <a:prstClr val="black"/>
                </a:solidFill>
              </a:rPr>
              <a:t>goo</a:t>
            </a:r>
            <a:r>
              <a:rPr lang="pt-PT" sz="4000" dirty="0">
                <a:solidFill>
                  <a:prstClr val="black"/>
                </a:solidFill>
              </a:rPr>
              <a:t> d-</a:t>
            </a:r>
            <a:r>
              <a:rPr lang="pt-PT" sz="4000" dirty="0" err="1">
                <a:solidFill>
                  <a:prstClr val="black"/>
                </a:solidFill>
              </a:rPr>
              <a:t>bahy</a:t>
            </a:r>
            <a:r>
              <a:rPr lang="pt-PT" sz="4000" dirty="0">
                <a:solidFill>
                  <a:prstClr val="black"/>
                </a:solidFill>
              </a:rPr>
              <a:t>] </a:t>
            </a:r>
          </a:p>
        </p:txBody>
      </p:sp>
      <p:sp>
        <p:nvSpPr>
          <p:cNvPr id="3" name="Rectângulo 2"/>
          <p:cNvSpPr/>
          <p:nvPr/>
        </p:nvSpPr>
        <p:spPr>
          <a:xfrm>
            <a:off x="263897" y="6064215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ADEUS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7" y="5594786"/>
            <a:ext cx="6953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4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MARROCOS</a:t>
            </a:r>
            <a:endParaRPr lang="pt-PT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28" y="1772816"/>
            <a:ext cx="6224555" cy="415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077302" y="5675840"/>
            <a:ext cx="178927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PT" sz="4000" dirty="0" err="1">
                <a:solidFill>
                  <a:prstClr val="black"/>
                </a:solidFill>
              </a:rPr>
              <a:t>bislama</a:t>
            </a:r>
            <a:endParaRPr lang="pt-PT" sz="4000" dirty="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43" b="25383"/>
          <a:stretch/>
        </p:blipFill>
        <p:spPr bwMode="auto">
          <a:xfrm>
            <a:off x="6161617" y="4797152"/>
            <a:ext cx="110467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5840"/>
            <a:ext cx="6953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8" y="6136869"/>
            <a:ext cx="9271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6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CHINA</a:t>
            </a:r>
            <a:endParaRPr lang="pt-P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27" y="1772815"/>
            <a:ext cx="6358974" cy="423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6342480" y="4891699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pt-PT" sz="4400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40152" y="5805264"/>
            <a:ext cx="1983253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prstClr val="black"/>
                </a:solidFill>
              </a:rPr>
              <a:t> </a:t>
            </a:r>
            <a:r>
              <a:rPr lang="pt-PT" sz="4400" dirty="0" err="1" smtClean="0">
                <a:solidFill>
                  <a:prstClr val="black"/>
                </a:solidFill>
              </a:rPr>
              <a:t>zài</a:t>
            </a:r>
            <a:r>
              <a:rPr lang="pt-PT" sz="4400" dirty="0" smtClean="0">
                <a:solidFill>
                  <a:prstClr val="black"/>
                </a:solidFill>
              </a:rPr>
              <a:t> </a:t>
            </a:r>
            <a:r>
              <a:rPr lang="pt-PT" sz="4400" dirty="0" err="1">
                <a:solidFill>
                  <a:prstClr val="black"/>
                </a:solidFill>
              </a:rPr>
              <a:t>jiàn</a:t>
            </a:r>
            <a:endParaRPr lang="pt-PT" sz="4400" dirty="0">
              <a:solidFill>
                <a:prstClr val="black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6342480" y="4917544"/>
            <a:ext cx="13681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pt-PT" sz="4400" dirty="0"/>
              <a:t>再见</a:t>
            </a:r>
            <a:endParaRPr lang="pt-PT" sz="4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27848"/>
            <a:ext cx="9271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9" y="5958209"/>
            <a:ext cx="6953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4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Kristen ITC" panose="03050502040202030202" pitchFamily="66" charset="0"/>
              </a:rPr>
              <a:t>1ºA Ribamar</a:t>
            </a:r>
            <a:endParaRPr lang="pt-PT" dirty="0">
              <a:latin typeface="Kristen ITC" panose="03050502040202030202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129507" cy="497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PT" sz="8600" dirty="0" smtClean="0"/>
              <a:t>                       </a:t>
            </a:r>
            <a:r>
              <a:rPr lang="pt-PT" sz="7700" b="1" dirty="0" smtClean="0">
                <a:solidFill>
                  <a:schemeClr val="accent2">
                    <a:lumMod val="75000"/>
                  </a:schemeClr>
                </a:solidFill>
              </a:rPr>
              <a:t>BOM DIA </a:t>
            </a:r>
          </a:p>
          <a:p>
            <a:pPr marL="0" indent="0">
              <a:buNone/>
            </a:pPr>
            <a:r>
              <a:rPr lang="ja-JP" altLang="pt-PT" b="1" i="0" dirty="0" smtClean="0">
                <a:solidFill>
                  <a:srgbClr val="545454"/>
                </a:solidFill>
                <a:effectLst/>
                <a:latin typeface="Helvetica"/>
              </a:rPr>
              <a:t>                      </a:t>
            </a:r>
            <a:endParaRPr lang="pt-PT" altLang="ja-JP" b="1" i="0" dirty="0" smtClean="0">
              <a:solidFill>
                <a:srgbClr val="545454"/>
              </a:solidFill>
              <a:effectLst/>
              <a:latin typeface="Helvetica"/>
            </a:endParaRPr>
          </a:p>
          <a:p>
            <a:pPr marL="0" lvl="0" indent="0">
              <a:buNone/>
            </a:pPr>
            <a:r>
              <a:rPr lang="ja-JP" altLang="pt-PT" sz="90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Helvetica"/>
              </a:rPr>
              <a:t>你好</a:t>
            </a:r>
            <a:endParaRPr lang="pt-PT" sz="9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PT" altLang="ja-JP" sz="8400" b="1" i="0" dirty="0" smtClean="0">
                <a:solidFill>
                  <a:srgbClr val="545454"/>
                </a:solidFill>
                <a:effectLst/>
                <a:latin typeface="Helvetica"/>
              </a:rPr>
              <a:t>ADEUS</a:t>
            </a:r>
          </a:p>
          <a:p>
            <a:pPr marL="0" indent="0" algn="r">
              <a:buNone/>
            </a:pPr>
            <a:r>
              <a:rPr lang="ja-JP" altLang="pt-PT" sz="5200" dirty="0" smtClean="0">
                <a:solidFill>
                  <a:srgbClr val="333333"/>
                </a:solidFill>
                <a:latin typeface="Arial"/>
              </a:rPr>
              <a:t>                                                                          </a:t>
            </a:r>
            <a:r>
              <a:rPr lang="ja-JP" altLang="pt-PT" sz="7700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早</a:t>
            </a:r>
            <a:r>
              <a:rPr lang="ja-JP" altLang="pt-PT" sz="77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上</a:t>
            </a:r>
            <a:r>
              <a:rPr lang="ja-JP" altLang="pt-PT" sz="7700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好</a:t>
            </a:r>
            <a:endParaRPr lang="pt-PT" altLang="ja-JP" sz="77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t-PT" sz="9800" b="1" dirty="0" smtClean="0">
                <a:solidFill>
                  <a:schemeClr val="tx2"/>
                </a:solidFill>
              </a:rPr>
              <a:t>OBRIGADA</a:t>
            </a:r>
          </a:p>
          <a:p>
            <a:pPr marL="0" indent="0">
              <a:buNone/>
            </a:pPr>
            <a:r>
              <a:rPr lang="ja-JP" altLang="pt-PT" sz="8600" b="1" i="0" dirty="0" smtClean="0">
                <a:solidFill>
                  <a:schemeClr val="tx2"/>
                </a:solidFill>
                <a:effectLst/>
                <a:latin typeface="Helvetica"/>
              </a:rPr>
              <a:t>谢谢</a:t>
            </a:r>
            <a:endParaRPr lang="pt-PT" sz="86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ja-JP" altLang="pt-PT" sz="6700" b="1" i="0" dirty="0" smtClean="0">
                <a:solidFill>
                  <a:srgbClr val="00B050"/>
                </a:solidFill>
                <a:effectLst/>
                <a:latin typeface="Open Sans"/>
              </a:rPr>
              <a:t>再见</a:t>
            </a:r>
            <a:endParaRPr lang="pt-PT" sz="67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pt-PT" sz="8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</a:t>
            </a:r>
            <a:r>
              <a:rPr lang="pt-PT" sz="8000" b="1" dirty="0" smtClean="0">
                <a:solidFill>
                  <a:schemeClr val="accent6">
                    <a:lumMod val="50000"/>
                  </a:schemeClr>
                </a:solidFill>
              </a:rPr>
              <a:t>OLÁ</a:t>
            </a:r>
          </a:p>
          <a:p>
            <a:pPr marL="0" indent="0">
              <a:buNone/>
            </a:pPr>
            <a:r>
              <a:rPr lang="pt-PT" sz="7600" b="1" dirty="0" smtClean="0">
                <a:solidFill>
                  <a:srgbClr val="00B050"/>
                </a:solidFill>
              </a:rPr>
              <a:t>                                               ADEUS</a:t>
            </a:r>
          </a:p>
          <a:p>
            <a:pPr marL="0" indent="0">
              <a:buNone/>
            </a:pPr>
            <a:endParaRPr lang="pt-P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17"/>
          <a:stretch/>
        </p:blipFill>
        <p:spPr bwMode="auto">
          <a:xfrm>
            <a:off x="971600" y="4526698"/>
            <a:ext cx="1957844" cy="151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5" b="23983"/>
          <a:stretch/>
        </p:blipFill>
        <p:spPr bwMode="auto">
          <a:xfrm>
            <a:off x="5580112" y="764704"/>
            <a:ext cx="305959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33"/>
          <a:stretch/>
        </p:blipFill>
        <p:spPr bwMode="auto">
          <a:xfrm>
            <a:off x="6224732" y="5373216"/>
            <a:ext cx="1770351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60"/>
          <a:stretch/>
        </p:blipFill>
        <p:spPr bwMode="auto">
          <a:xfrm>
            <a:off x="1878014" y="3431381"/>
            <a:ext cx="210286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9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Kristen ITC" panose="03050502040202030202" pitchFamily="66" charset="0"/>
              </a:rPr>
              <a:t>PORTUGAL</a:t>
            </a:r>
            <a:endParaRPr lang="pt-PT" dirty="0">
              <a:latin typeface="Kristen ITC" panose="03050502040202030202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79" y="1600200"/>
            <a:ext cx="67906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72" y="3647758"/>
            <a:ext cx="1989597" cy="281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3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Kristen ITC" panose="03050502040202030202" pitchFamily="66" charset="0"/>
              </a:rPr>
              <a:t>PORTUGAL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1962944"/>
            <a:ext cx="69818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6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Kristen ITC" panose="03050502040202030202" pitchFamily="66" charset="0"/>
              </a:rPr>
              <a:t>INGLATERRA</a:t>
            </a:r>
            <a:endParaRPr lang="pt-PT" dirty="0">
              <a:latin typeface="Kristen ITC" panose="03050502040202030202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958181"/>
            <a:ext cx="632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1559455" cy="261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6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INGLATERRA</a:t>
            </a:r>
            <a:endParaRPr lang="pt-P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 bwMode="auto">
          <a:xfrm>
            <a:off x="1835696" y="2139152"/>
            <a:ext cx="4384129" cy="23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Kristen ITC" panose="03050502040202030202" pitchFamily="66" charset="0"/>
              </a:rPr>
              <a:t>MARROCOS</a:t>
            </a:r>
            <a:endParaRPr lang="pt-PT" dirty="0">
              <a:latin typeface="Kristen ITC" panose="03050502040202030202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942968"/>
            <a:ext cx="6225493" cy="415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76256" y="3140968"/>
            <a:ext cx="15716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46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prstClr val="black"/>
                </a:solidFill>
                <a:latin typeface="Kristen ITC" panose="03050502040202030202" pitchFamily="66" charset="0"/>
              </a:rPr>
              <a:t>MARROCOS</a:t>
            </a:r>
            <a:endParaRPr lang="pt-P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30934"/>
            <a:ext cx="4392487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4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107</Words>
  <Application>Microsoft Office PowerPoint</Application>
  <PresentationFormat>Apresentação no Ecrã (4:3)</PresentationFormat>
  <Paragraphs>68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Palavras do Mundo </vt:lpstr>
      <vt:lpstr>Apresentação do PowerPoint</vt:lpstr>
      <vt:lpstr>PORTUGAL</vt:lpstr>
      <vt:lpstr>PORTUGAL</vt:lpstr>
      <vt:lpstr>INGLATERRA</vt:lpstr>
      <vt:lpstr>INGLATERRA</vt:lpstr>
      <vt:lpstr>MARROCOS</vt:lpstr>
      <vt:lpstr>MARROCOS</vt:lpstr>
      <vt:lpstr>CHINA</vt:lpstr>
      <vt:lpstr>CHINA</vt:lpstr>
      <vt:lpstr>PORTUGAL</vt:lpstr>
      <vt:lpstr>INGLATERRA</vt:lpstr>
      <vt:lpstr>MARROCOS</vt:lpstr>
      <vt:lpstr>CHINA</vt:lpstr>
      <vt:lpstr>PORTUGAL</vt:lpstr>
      <vt:lpstr>INGLATERRA</vt:lpstr>
      <vt:lpstr>MARROCOS</vt:lpstr>
      <vt:lpstr>CHINA</vt:lpstr>
      <vt:lpstr>PORTUGAL</vt:lpstr>
      <vt:lpstr>INGLATERRA</vt:lpstr>
      <vt:lpstr>MARROCOS</vt:lpstr>
      <vt:lpstr>CHINA</vt:lpstr>
      <vt:lpstr>PORTUGAL</vt:lpstr>
      <vt:lpstr>INGLATERRA</vt:lpstr>
      <vt:lpstr>MARROCOS</vt:lpstr>
      <vt:lpstr>CHINA</vt:lpstr>
      <vt:lpstr>1ºA Ribamar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Palavras do Mundo</dc:title>
  <dc:creator>BibRibamar-PC2-W7</dc:creator>
  <cp:lastModifiedBy>Victor</cp:lastModifiedBy>
  <cp:revision>50</cp:revision>
  <dcterms:created xsi:type="dcterms:W3CDTF">2015-03-05T10:25:28Z</dcterms:created>
  <dcterms:modified xsi:type="dcterms:W3CDTF">2015-03-22T13:36:08Z</dcterms:modified>
</cp:coreProperties>
</file>