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2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45A4-10AD-4E69-936F-DDD7D78753A2}" type="datetimeFigureOut">
              <a:rPr lang="pt-PT" smtClean="0"/>
              <a:t>21-06-2017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5709-0639-4C70-8E65-869744775C7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80534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45A4-10AD-4E69-936F-DDD7D78753A2}" type="datetimeFigureOut">
              <a:rPr lang="pt-PT" smtClean="0"/>
              <a:t>21-06-2017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5709-0639-4C70-8E65-869744775C7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0724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45A4-10AD-4E69-936F-DDD7D78753A2}" type="datetimeFigureOut">
              <a:rPr lang="pt-PT" smtClean="0"/>
              <a:t>21-06-2017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5709-0639-4C70-8E65-869744775C7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70133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45A4-10AD-4E69-936F-DDD7D78753A2}" type="datetimeFigureOut">
              <a:rPr lang="pt-PT" smtClean="0"/>
              <a:t>21-06-2017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5709-0639-4C70-8E65-869744775C7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16498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45A4-10AD-4E69-936F-DDD7D78753A2}" type="datetimeFigureOut">
              <a:rPr lang="pt-PT" smtClean="0"/>
              <a:t>21-06-2017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5709-0639-4C70-8E65-869744775C7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58843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45A4-10AD-4E69-936F-DDD7D78753A2}" type="datetimeFigureOut">
              <a:rPr lang="pt-PT" smtClean="0"/>
              <a:t>21-06-2017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5709-0639-4C70-8E65-869744775C7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5530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45A4-10AD-4E69-936F-DDD7D78753A2}" type="datetimeFigureOut">
              <a:rPr lang="pt-PT" smtClean="0"/>
              <a:t>21-06-2017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5709-0639-4C70-8E65-869744775C7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160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45A4-10AD-4E69-936F-DDD7D78753A2}" type="datetimeFigureOut">
              <a:rPr lang="pt-PT" smtClean="0"/>
              <a:t>21-06-2017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5709-0639-4C70-8E65-869744775C7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3418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45A4-10AD-4E69-936F-DDD7D78753A2}" type="datetimeFigureOut">
              <a:rPr lang="pt-PT" smtClean="0"/>
              <a:t>21-06-2017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5709-0639-4C70-8E65-869744775C7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94974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45A4-10AD-4E69-936F-DDD7D78753A2}" type="datetimeFigureOut">
              <a:rPr lang="pt-PT" smtClean="0"/>
              <a:t>21-06-2017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5709-0639-4C70-8E65-869744775C7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62871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45A4-10AD-4E69-936F-DDD7D78753A2}" type="datetimeFigureOut">
              <a:rPr lang="pt-PT" smtClean="0"/>
              <a:t>21-06-2017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5709-0639-4C70-8E65-869744775C7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05543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645A4-10AD-4E69-936F-DDD7D78753A2}" type="datetimeFigureOut">
              <a:rPr lang="pt-PT" smtClean="0"/>
              <a:t>21-06-2017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65709-0639-4C70-8E65-869744775C7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0545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9005"/>
            <a:ext cx="6858000" cy="6381328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3240360"/>
          </a:xfrm>
        </p:spPr>
        <p:txBody>
          <a:bodyPr>
            <a:normAutofit/>
          </a:bodyPr>
          <a:lstStyle/>
          <a:p>
            <a:r>
              <a:rPr lang="pt-PT" i="1" dirty="0" smtClean="0">
                <a:solidFill>
                  <a:schemeClr val="bg2">
                    <a:lumMod val="25000"/>
                  </a:schemeClr>
                </a:solidFill>
              </a:rPr>
              <a:t>No âmbito da solidariedade, elaboramos trabalhos com o </a:t>
            </a:r>
            <a:r>
              <a:rPr lang="pt-PT" i="1" dirty="0" err="1" smtClean="0">
                <a:solidFill>
                  <a:schemeClr val="bg2">
                    <a:lumMod val="25000"/>
                  </a:schemeClr>
                </a:solidFill>
              </a:rPr>
              <a:t>objetivo</a:t>
            </a:r>
            <a:r>
              <a:rPr lang="pt-PT" i="1" dirty="0" smtClean="0">
                <a:solidFill>
                  <a:schemeClr val="bg2">
                    <a:lumMod val="25000"/>
                  </a:schemeClr>
                </a:solidFill>
              </a:rPr>
              <a:t> de angariar fundos para a compra de material  para alunos com Currículo Específico </a:t>
            </a:r>
            <a:r>
              <a:rPr lang="pt-PT" i="1" dirty="0">
                <a:solidFill>
                  <a:schemeClr val="bg2">
                    <a:lumMod val="25000"/>
                  </a:schemeClr>
                </a:solidFill>
              </a:rPr>
              <a:t>I</a:t>
            </a:r>
            <a:r>
              <a:rPr lang="pt-PT" i="1" dirty="0" smtClean="0">
                <a:solidFill>
                  <a:schemeClr val="bg2">
                    <a:lumMod val="25000"/>
                  </a:schemeClr>
                </a:solidFill>
              </a:rPr>
              <a:t>ndividual.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7253"/>
            <a:ext cx="1035496" cy="82347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143000" y="980728"/>
            <a:ext cx="6957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i="1" dirty="0" smtClean="0"/>
              <a:t>INCLUIR, EDUCAR E PREPARAR </a:t>
            </a:r>
            <a:endParaRPr lang="pt-PT" sz="2800" b="1" i="1" dirty="0" smtClean="0"/>
          </a:p>
          <a:p>
            <a:pPr algn="ctr"/>
            <a:r>
              <a:rPr lang="pt-PT" sz="2800" b="1" i="1" dirty="0" smtClean="0"/>
              <a:t>na </a:t>
            </a:r>
            <a:r>
              <a:rPr lang="pt-PT" sz="2800" b="1" i="1" dirty="0" smtClean="0"/>
              <a:t>EB 2,3 Dr. João das Regras…</a:t>
            </a:r>
            <a:endParaRPr lang="pt-PT" sz="2800" b="1" i="1" dirty="0"/>
          </a:p>
        </p:txBody>
      </p:sp>
    </p:spTree>
    <p:extLst>
      <p:ext uri="{BB962C8B-B14F-4D97-AF65-F5344CB8AC3E}">
        <p14:creationId xmlns:p14="http://schemas.microsoft.com/office/powerpoint/2010/main" val="214503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412776"/>
            <a:ext cx="8046156" cy="4713387"/>
          </a:xfrm>
        </p:spPr>
      </p:pic>
      <p:sp>
        <p:nvSpPr>
          <p:cNvPr id="5" name="CaixaDeTexto 4"/>
          <p:cNvSpPr txBox="1"/>
          <p:nvPr/>
        </p:nvSpPr>
        <p:spPr>
          <a:xfrm>
            <a:off x="539552" y="54868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err="1" smtClean="0"/>
              <a:t>Ups</a:t>
            </a:r>
            <a:r>
              <a:rPr lang="pt-PT" sz="2800" b="1" dirty="0" smtClean="0"/>
              <a:t>! Ana Cristina ensinou e nós mãos à obra!!!!</a:t>
            </a:r>
            <a:endParaRPr lang="pt-PT" sz="2800" b="1" dirty="0"/>
          </a:p>
        </p:txBody>
      </p:sp>
    </p:spTree>
    <p:extLst>
      <p:ext uri="{BB962C8B-B14F-4D97-AF65-F5344CB8AC3E}">
        <p14:creationId xmlns:p14="http://schemas.microsoft.com/office/powerpoint/2010/main" val="12322109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556792"/>
            <a:ext cx="8046156" cy="4569371"/>
          </a:xfrm>
        </p:spPr>
      </p:pic>
      <p:sp>
        <p:nvSpPr>
          <p:cNvPr id="2" name="CaixaDeTexto 1"/>
          <p:cNvSpPr txBox="1"/>
          <p:nvPr/>
        </p:nvSpPr>
        <p:spPr>
          <a:xfrm>
            <a:off x="539552" y="33265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i="1" dirty="0" smtClean="0"/>
              <a:t>Os alunos felizes e a comunidade escolar a ajudar…</a:t>
            </a:r>
            <a:endParaRPr lang="pt-PT" sz="2800" b="1" i="1" dirty="0"/>
          </a:p>
        </p:txBody>
      </p:sp>
    </p:spTree>
    <p:extLst>
      <p:ext uri="{BB962C8B-B14F-4D97-AF65-F5344CB8AC3E}">
        <p14:creationId xmlns:p14="http://schemas.microsoft.com/office/powerpoint/2010/main" val="1180984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014" y="1229426"/>
            <a:ext cx="4062218" cy="5295918"/>
          </a:xfrm>
        </p:spPr>
      </p:pic>
      <p:sp>
        <p:nvSpPr>
          <p:cNvPr id="5" name="CaixaDeTexto 4"/>
          <p:cNvSpPr txBox="1"/>
          <p:nvPr/>
        </p:nvSpPr>
        <p:spPr>
          <a:xfrm>
            <a:off x="467544" y="47667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smtClean="0"/>
              <a:t>CRIAR! Este ano foi assim, vamos continuar…</a:t>
            </a:r>
            <a:endParaRPr lang="pt-PT" sz="2800" b="1" dirty="0"/>
          </a:p>
        </p:txBody>
      </p:sp>
    </p:spTree>
    <p:extLst>
      <p:ext uri="{BB962C8B-B14F-4D97-AF65-F5344CB8AC3E}">
        <p14:creationId xmlns:p14="http://schemas.microsoft.com/office/powerpoint/2010/main" val="246554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4000" contrast="-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364088" y="5085184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PT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PT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 Cristina Cardoso</a:t>
            </a:r>
          </a:p>
          <a:p>
            <a:pPr algn="ctr"/>
            <a:r>
              <a:rPr lang="pt-PT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 Paula Mergulhão</a:t>
            </a:r>
          </a:p>
          <a:p>
            <a:pPr algn="ctr"/>
            <a:r>
              <a:rPr lang="pt-PT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Isabel Azevedo</a:t>
            </a:r>
          </a:p>
          <a:p>
            <a:pPr algn="ctr"/>
            <a:r>
              <a:rPr lang="pt-PT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Alunos CEI</a:t>
            </a:r>
            <a:endParaRPr lang="pt-PT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63588" y="332656"/>
            <a:ext cx="7704856" cy="152551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880446"/>
              </a:avLst>
            </a:prstTxWarp>
            <a:spAutoFit/>
          </a:bodyPr>
          <a:lstStyle/>
          <a:p>
            <a:r>
              <a:rPr lang="pt-PT" sz="4000" dirty="0" smtClean="0"/>
              <a:t>PODEMOS CONTAR CONTIGO?</a:t>
            </a:r>
            <a:endParaRPr lang="pt-PT" sz="4000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57200" y="3501008"/>
            <a:ext cx="8229600" cy="1143000"/>
          </a:xfrm>
        </p:spPr>
        <p:txBody>
          <a:bodyPr>
            <a:prstTxWarp prst="textArchDown">
              <a:avLst/>
            </a:prstTxWarp>
          </a:bodyPr>
          <a:lstStyle/>
          <a:p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TODOS MUITO OBRIGADO!!!!!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1037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89</Words>
  <Application>Microsoft Office PowerPoint</Application>
  <PresentationFormat>Apresentação no Ecrã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 TODOS MUITO OBRIGADO!!!!!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mergulhao</dc:creator>
  <cp:lastModifiedBy>Pedro Damião</cp:lastModifiedBy>
  <cp:revision>25</cp:revision>
  <dcterms:created xsi:type="dcterms:W3CDTF">2017-06-11T11:55:50Z</dcterms:created>
  <dcterms:modified xsi:type="dcterms:W3CDTF">2017-06-21T11:27:04Z</dcterms:modified>
</cp:coreProperties>
</file>